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5" r:id="rId5"/>
    <p:sldId id="267" r:id="rId6"/>
    <p:sldId id="269" r:id="rId7"/>
    <p:sldId id="260" r:id="rId8"/>
    <p:sldId id="268" r:id="rId9"/>
    <p:sldId id="274" r:id="rId10"/>
    <p:sldId id="287" r:id="rId11"/>
    <p:sldId id="272" r:id="rId12"/>
    <p:sldId id="261" r:id="rId13"/>
    <p:sldId id="273" r:id="rId14"/>
    <p:sldId id="270" r:id="rId15"/>
    <p:sldId id="285" r:id="rId16"/>
    <p:sldId id="276" r:id="rId17"/>
    <p:sldId id="262" r:id="rId18"/>
    <p:sldId id="277" r:id="rId19"/>
    <p:sldId id="286" r:id="rId20"/>
    <p:sldId id="279" r:id="rId21"/>
    <p:sldId id="263" r:id="rId22"/>
    <p:sldId id="283" r:id="rId23"/>
    <p:sldId id="281" r:id="rId24"/>
    <p:sldId id="26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94"/>
  </p:normalViewPr>
  <p:slideViewPr>
    <p:cSldViewPr snapToGrid="0" showGuides="1">
      <p:cViewPr varScale="1">
        <p:scale>
          <a:sx n="53" d="100"/>
          <a:sy n="53" d="100"/>
        </p:scale>
        <p:origin x="84" y="1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5C527-92E7-40F1-9B20-11E2BA4348BA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59AE8-8F70-4C93-9FF1-55A11F9C36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385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714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473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6419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501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927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672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9395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676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914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356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683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931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1881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493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682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4945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216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522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54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060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999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277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8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59AE8-8F70-4C93-9FF1-55A11F9C363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5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"/>
            <a:ext cx="12194166" cy="685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39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74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775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38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6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78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12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986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538767" y="371650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62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46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71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74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"/>
            <a:ext cx="12194166" cy="6856783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588FF-7A1E-4E60-B80A-BC0C7B036DB7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62BDE-5D4A-4A7B-8AFC-DAA56C4BC7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2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jpe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7.png"/><Relationship Id="rId9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349111" y="2104508"/>
            <a:ext cx="8767917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tr-TR" altLang="zh-CN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MARBLING ART</a:t>
            </a:r>
            <a:endParaRPr lang="zh-CN" altLang="en-US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3568" y="3292376"/>
            <a:ext cx="6799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000" dirty="0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Presentation </a:t>
            </a:r>
            <a:r>
              <a:rPr lang="tr-TR" altLang="zh-CN" sz="4000" dirty="0" err="1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Template</a:t>
            </a:r>
            <a:endParaRPr lang="zh-CN" altLang="en-US" sz="40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03858" y="4680959"/>
            <a:ext cx="485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www.freepptbackgrounds.net</a:t>
            </a:r>
            <a:endParaRPr lang="zh-CN" altLang="en-US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5384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646499" y="3858793"/>
            <a:ext cx="4573044" cy="943710"/>
            <a:chOff x="3024806" y="1419622"/>
            <a:chExt cx="3181248" cy="656518"/>
          </a:xfrm>
        </p:grpSpPr>
        <p:sp>
          <p:nvSpPr>
            <p:cNvPr id="29" name="文本框 8"/>
            <p:cNvSpPr txBox="1">
              <a:spLocks noChangeArrowheads="1"/>
            </p:cNvSpPr>
            <p:nvPr/>
          </p:nvSpPr>
          <p:spPr bwMode="auto">
            <a:xfrm>
              <a:off x="3024806" y="1419622"/>
              <a:ext cx="191550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lvl="0" algn="ctr" defTabSz="1219170">
                <a:defRPr/>
              </a:pPr>
              <a:r>
                <a:rPr lang="tr-TR" altLang="zh-CN" sz="2800" b="1" kern="0" dirty="0">
                  <a:solidFill>
                    <a:srgbClr val="002060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文本框 9"/>
            <p:cNvSpPr txBox="1"/>
            <p:nvPr/>
          </p:nvSpPr>
          <p:spPr>
            <a:xfrm>
              <a:off x="3024807" y="1787215"/>
              <a:ext cx="3181247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24935" y="2715926"/>
            <a:ext cx="5917515" cy="1048730"/>
            <a:chOff x="3024807" y="1419622"/>
            <a:chExt cx="4116532" cy="729578"/>
          </a:xfrm>
        </p:grpSpPr>
        <p:sp>
          <p:nvSpPr>
            <p:cNvPr id="35" name="文本框 8"/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97897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lvl="0" algn="ctr" defTabSz="1219170">
                <a:defRPr/>
              </a:pPr>
              <a:r>
                <a:rPr lang="tr-TR" altLang="zh-CN" sz="2800" b="1" kern="0" dirty="0">
                  <a:solidFill>
                    <a:srgbClr val="002060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3024807" y="1588714"/>
              <a:ext cx="4116532" cy="560486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58667" y="4893870"/>
            <a:ext cx="3880907" cy="950774"/>
            <a:chOff x="3024806" y="1419622"/>
            <a:chExt cx="2699761" cy="661432"/>
          </a:xfrm>
        </p:grpSpPr>
        <p:sp>
          <p:nvSpPr>
            <p:cNvPr id="38" name="文本框 8"/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84234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lvl="0" algn="ctr" defTabSz="1219170">
                <a:defRPr/>
              </a:pPr>
              <a:r>
                <a:rPr lang="tr-TR" altLang="zh-CN" sz="2800" b="1" kern="0" dirty="0">
                  <a:solidFill>
                    <a:srgbClr val="002060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3024806" y="1792129"/>
              <a:ext cx="2699761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" name="对角圆角矩形 1"/>
          <p:cNvSpPr/>
          <p:nvPr/>
        </p:nvSpPr>
        <p:spPr>
          <a:xfrm>
            <a:off x="1103445" y="1683130"/>
            <a:ext cx="1791395" cy="764453"/>
          </a:xfrm>
          <a:prstGeom prst="round2DiagRect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lvl="0" algn="ctr" defTabSz="1219170">
              <a:defRPr/>
            </a:pPr>
            <a:r>
              <a:rPr lang="tr-TR" altLang="zh-CN" sz="2800" kern="0" dirty="0">
                <a:solidFill>
                  <a:prstClr val="white"/>
                </a:solidFill>
                <a:latin typeface="+mj-lt"/>
                <a:cs typeface="+mn-ea"/>
                <a:sym typeface="+mn-lt"/>
              </a:rPr>
              <a:t>STAGE HERE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3" name="对角圆角矩形 2"/>
          <p:cNvSpPr/>
          <p:nvPr/>
        </p:nvSpPr>
        <p:spPr>
          <a:xfrm>
            <a:off x="2438437" y="2757927"/>
            <a:ext cx="1793676" cy="764456"/>
          </a:xfrm>
          <a:prstGeom prst="round2DiagRect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lvl="0" algn="ctr" defTabSz="1219170">
              <a:defRPr/>
            </a:pPr>
            <a:r>
              <a:rPr lang="tr-TR" altLang="zh-CN" sz="2800" kern="0" dirty="0">
                <a:solidFill>
                  <a:prstClr val="white"/>
                </a:solidFill>
                <a:latin typeface="+mj-lt"/>
                <a:cs typeface="+mn-ea"/>
                <a:sym typeface="+mn-lt"/>
              </a:rPr>
              <a:t>STAGE HERE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3773423" y="3832726"/>
            <a:ext cx="1793676" cy="764453"/>
          </a:xfrm>
          <a:prstGeom prst="round2DiagRect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lvl="0" algn="ctr" defTabSz="1219170">
              <a:defRPr/>
            </a:pPr>
            <a:r>
              <a:rPr lang="tr-TR" altLang="zh-CN" sz="2800" kern="0" dirty="0">
                <a:solidFill>
                  <a:prstClr val="white"/>
                </a:solidFill>
                <a:latin typeface="+mj-lt"/>
                <a:cs typeface="+mn-ea"/>
                <a:sym typeface="+mn-lt"/>
              </a:rPr>
              <a:t>STAGE HERE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5110692" y="4907523"/>
            <a:ext cx="1791395" cy="764456"/>
          </a:xfrm>
          <a:prstGeom prst="round2DiagRect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lvl="0" algn="ctr" defTabSz="1219170">
              <a:defRPr/>
            </a:pPr>
            <a:r>
              <a:rPr lang="tr-TR" altLang="zh-CN" sz="2800" kern="0" dirty="0">
                <a:solidFill>
                  <a:prstClr val="white"/>
                </a:solidFill>
                <a:latin typeface="+mj-lt"/>
                <a:cs typeface="+mn-ea"/>
                <a:sym typeface="+mn-lt"/>
              </a:rPr>
              <a:t>STAGE HERE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3097942" y="2023352"/>
            <a:ext cx="885428" cy="0"/>
          </a:xfrm>
          <a:prstGeom prst="straightConnector1">
            <a:avLst/>
          </a:prstGeom>
          <a:noFill/>
          <a:ln w="19050" cap="rnd" cmpd="sng" algn="ctr">
            <a:solidFill>
              <a:srgbClr val="002060"/>
            </a:solidFill>
            <a:prstDash val="sysDash"/>
            <a:tailEnd type="stealth"/>
          </a:ln>
          <a:effectLst/>
        </p:spPr>
      </p:cxnSp>
      <p:grpSp>
        <p:nvGrpSpPr>
          <p:cNvPr id="7" name="组合 6"/>
          <p:cNvGrpSpPr/>
          <p:nvPr/>
        </p:nvGrpSpPr>
        <p:grpSpPr>
          <a:xfrm>
            <a:off x="4182795" y="1683130"/>
            <a:ext cx="7323403" cy="826065"/>
            <a:chOff x="3024806" y="1419622"/>
            <a:chExt cx="5094541" cy="574675"/>
          </a:xfrm>
        </p:grpSpPr>
        <p:sp>
          <p:nvSpPr>
            <p:cNvPr id="8" name="文本框 8"/>
            <p:cNvSpPr txBox="1">
              <a:spLocks noChangeArrowheads="1"/>
            </p:cNvSpPr>
            <p:nvPr/>
          </p:nvSpPr>
          <p:spPr bwMode="auto">
            <a:xfrm>
              <a:off x="3024806" y="1419622"/>
              <a:ext cx="199328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lvl="0" algn="ctr" defTabSz="1219170">
                <a:defRPr/>
              </a:pPr>
              <a:r>
                <a:rPr lang="tr-TR" altLang="zh-CN" sz="2800" b="1" kern="0" dirty="0">
                  <a:solidFill>
                    <a:srgbClr val="002060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3024807" y="1705372"/>
              <a:ext cx="5094540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cxnSp>
        <p:nvCxnSpPr>
          <p:cNvPr id="10" name="直接箭头连接符 9"/>
          <p:cNvCxnSpPr/>
          <p:nvPr/>
        </p:nvCxnSpPr>
        <p:spPr>
          <a:xfrm>
            <a:off x="4414674" y="3116405"/>
            <a:ext cx="885428" cy="0"/>
          </a:xfrm>
          <a:prstGeom prst="straightConnector1">
            <a:avLst/>
          </a:prstGeom>
          <a:noFill/>
          <a:ln w="19050" cap="rnd" cmpd="sng" algn="ctr">
            <a:solidFill>
              <a:srgbClr val="002060"/>
            </a:solidFill>
            <a:prstDash val="sysDash"/>
            <a:tailEnd type="stealth"/>
          </a:ln>
          <a:effectLst/>
        </p:spPr>
      </p:cxnSp>
      <p:cxnSp>
        <p:nvCxnSpPr>
          <p:cNvPr id="14" name="直接箭头连接符 13"/>
          <p:cNvCxnSpPr/>
          <p:nvPr/>
        </p:nvCxnSpPr>
        <p:spPr>
          <a:xfrm>
            <a:off x="5731406" y="4209460"/>
            <a:ext cx="885428" cy="0"/>
          </a:xfrm>
          <a:prstGeom prst="straightConnector1">
            <a:avLst/>
          </a:prstGeom>
          <a:noFill/>
          <a:ln w="19050" cap="rnd" cmpd="sng" algn="ctr">
            <a:solidFill>
              <a:srgbClr val="002060"/>
            </a:solidFill>
            <a:prstDash val="sysDash"/>
            <a:tailEnd type="stealth"/>
          </a:ln>
          <a:effectLst/>
        </p:spPr>
      </p:cxnSp>
      <p:cxnSp>
        <p:nvCxnSpPr>
          <p:cNvPr id="18" name="直接箭头连接符 17"/>
          <p:cNvCxnSpPr/>
          <p:nvPr/>
        </p:nvCxnSpPr>
        <p:spPr>
          <a:xfrm>
            <a:off x="7048138" y="5302513"/>
            <a:ext cx="885428" cy="0"/>
          </a:xfrm>
          <a:prstGeom prst="straightConnector1">
            <a:avLst/>
          </a:prstGeom>
          <a:noFill/>
          <a:ln w="19050" cap="rnd" cmpd="sng" algn="ctr">
            <a:solidFill>
              <a:srgbClr val="002060"/>
            </a:solidFill>
            <a:prstDash val="sysDash"/>
            <a:tailEnd type="stealth"/>
          </a:ln>
          <a:effectLst/>
        </p:spPr>
      </p:cxnSp>
      <p:sp>
        <p:nvSpPr>
          <p:cNvPr id="22" name="直角上箭头 21"/>
          <p:cNvSpPr/>
          <p:nvPr/>
        </p:nvSpPr>
        <p:spPr>
          <a:xfrm rot="5400000">
            <a:off x="1566712" y="2602775"/>
            <a:ext cx="773581" cy="759917"/>
          </a:xfrm>
          <a:prstGeom prst="bentUpArrow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6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23" name="直角上箭头 22"/>
          <p:cNvSpPr/>
          <p:nvPr/>
        </p:nvSpPr>
        <p:spPr>
          <a:xfrm rot="5400000">
            <a:off x="2917675" y="3663881"/>
            <a:ext cx="775863" cy="757635"/>
          </a:xfrm>
          <a:prstGeom prst="bentUpArrow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6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24" name="直角上箭头 23"/>
          <p:cNvSpPr/>
          <p:nvPr/>
        </p:nvSpPr>
        <p:spPr>
          <a:xfrm rot="5400000">
            <a:off x="4269779" y="4723849"/>
            <a:ext cx="775863" cy="759916"/>
          </a:xfrm>
          <a:prstGeom prst="bentUpArrow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lIns="131441" tIns="65721" rIns="131441" bIns="65721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6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56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26"/>
          <p:cNvCxnSpPr/>
          <p:nvPr/>
        </p:nvCxnSpPr>
        <p:spPr>
          <a:xfrm>
            <a:off x="3835004" y="3419712"/>
            <a:ext cx="2001694" cy="0"/>
          </a:xfrm>
          <a:prstGeom prst="line">
            <a:avLst/>
          </a:prstGeom>
          <a:ln w="38100">
            <a:solidFill>
              <a:srgbClr val="1E30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7"/>
          <p:cNvCxnSpPr/>
          <p:nvPr/>
        </p:nvCxnSpPr>
        <p:spPr>
          <a:xfrm>
            <a:off x="3835004" y="4598260"/>
            <a:ext cx="2001694" cy="0"/>
          </a:xfrm>
          <a:prstGeom prst="line">
            <a:avLst/>
          </a:prstGeom>
          <a:ln w="38100">
            <a:solidFill>
              <a:srgbClr val="1E30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28"/>
          <p:cNvCxnSpPr/>
          <p:nvPr/>
        </p:nvCxnSpPr>
        <p:spPr>
          <a:xfrm>
            <a:off x="2775284" y="5714384"/>
            <a:ext cx="3061414" cy="0"/>
          </a:xfrm>
          <a:prstGeom prst="line">
            <a:avLst/>
          </a:prstGeom>
          <a:ln w="38100">
            <a:solidFill>
              <a:srgbClr val="1E30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9"/>
          <p:cNvCxnSpPr/>
          <p:nvPr/>
        </p:nvCxnSpPr>
        <p:spPr>
          <a:xfrm>
            <a:off x="2775284" y="2257999"/>
            <a:ext cx="3061414" cy="0"/>
          </a:xfrm>
          <a:prstGeom prst="line">
            <a:avLst/>
          </a:prstGeom>
          <a:ln w="38100">
            <a:solidFill>
              <a:srgbClr val="1E30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59"/>
          <p:cNvGrpSpPr/>
          <p:nvPr/>
        </p:nvGrpSpPr>
        <p:grpSpPr>
          <a:xfrm>
            <a:off x="5951984" y="2010521"/>
            <a:ext cx="528395" cy="528395"/>
            <a:chOff x="0" y="0"/>
            <a:chExt cx="767929" cy="767929"/>
          </a:xfrm>
          <a:solidFill>
            <a:srgbClr val="1E3058"/>
          </a:solidFill>
        </p:grpSpPr>
        <p:sp>
          <p:nvSpPr>
            <p:cNvPr id="13" name="Freeform: Shape 63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Freeform: Shape 64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5" name="Group 53"/>
          <p:cNvGrpSpPr/>
          <p:nvPr/>
        </p:nvGrpSpPr>
        <p:grpSpPr>
          <a:xfrm>
            <a:off x="5951984" y="3249615"/>
            <a:ext cx="528395" cy="528395"/>
            <a:chOff x="0" y="0"/>
            <a:chExt cx="767929" cy="767929"/>
          </a:xfrm>
          <a:solidFill>
            <a:srgbClr val="1E3058"/>
          </a:solidFill>
        </p:grpSpPr>
        <p:sp>
          <p:nvSpPr>
            <p:cNvPr id="16" name="Freeform: Shape 57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Freeform: Shape 58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8" name="Group 47"/>
          <p:cNvGrpSpPr/>
          <p:nvPr/>
        </p:nvGrpSpPr>
        <p:grpSpPr>
          <a:xfrm>
            <a:off x="5951984" y="4321499"/>
            <a:ext cx="528395" cy="528395"/>
            <a:chOff x="0" y="0"/>
            <a:chExt cx="767929" cy="767929"/>
          </a:xfrm>
          <a:solidFill>
            <a:srgbClr val="1E3058"/>
          </a:solidFill>
        </p:grpSpPr>
        <p:sp>
          <p:nvSpPr>
            <p:cNvPr id="19" name="Freeform: Shape 51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Freeform: Shape 52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1" name="Group 41"/>
          <p:cNvGrpSpPr/>
          <p:nvPr/>
        </p:nvGrpSpPr>
        <p:grpSpPr>
          <a:xfrm>
            <a:off x="5951984" y="5497264"/>
            <a:ext cx="528395" cy="528395"/>
            <a:chOff x="0" y="0"/>
            <a:chExt cx="767929" cy="767929"/>
          </a:xfrm>
          <a:solidFill>
            <a:srgbClr val="1E3058"/>
          </a:solidFill>
        </p:grpSpPr>
        <p:sp>
          <p:nvSpPr>
            <p:cNvPr id="22" name="Freeform: Shape 45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Freeform: Shape 46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6635750" y="1933203"/>
            <a:ext cx="4898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35750" y="3096546"/>
            <a:ext cx="4898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35750" y="4259889"/>
            <a:ext cx="4898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35750" y="5438295"/>
            <a:ext cx="4898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25009" y="2008455"/>
            <a:ext cx="3860781" cy="3860781"/>
            <a:chOff x="425009" y="2008455"/>
            <a:chExt cx="3860781" cy="3860781"/>
          </a:xfrm>
        </p:grpSpPr>
        <p:sp>
          <p:nvSpPr>
            <p:cNvPr id="9" name="椭圆 8"/>
            <p:cNvSpPr/>
            <p:nvPr/>
          </p:nvSpPr>
          <p:spPr>
            <a:xfrm>
              <a:off x="425009" y="2008455"/>
              <a:ext cx="3860781" cy="3860781"/>
            </a:xfrm>
            <a:prstGeom prst="ellipse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3288" y="2226734"/>
              <a:ext cx="3424222" cy="3424222"/>
            </a:xfrm>
            <a:custGeom>
              <a:avLst/>
              <a:gdLst>
                <a:gd name="connsiteX0" fmla="*/ 1712111 w 3424222"/>
                <a:gd name="connsiteY0" fmla="*/ 0 h 3424222"/>
                <a:gd name="connsiteX1" fmla="*/ 3424222 w 3424222"/>
                <a:gd name="connsiteY1" fmla="*/ 1712111 h 3424222"/>
                <a:gd name="connsiteX2" fmla="*/ 1712111 w 3424222"/>
                <a:gd name="connsiteY2" fmla="*/ 3424222 h 3424222"/>
                <a:gd name="connsiteX3" fmla="*/ 0 w 3424222"/>
                <a:gd name="connsiteY3" fmla="*/ 1712111 h 3424222"/>
                <a:gd name="connsiteX4" fmla="*/ 1712111 w 3424222"/>
                <a:gd name="connsiteY4" fmla="*/ 0 h 34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4222" h="3424222">
                  <a:moveTo>
                    <a:pt x="1712111" y="0"/>
                  </a:moveTo>
                  <a:cubicBezTo>
                    <a:pt x="2657684" y="0"/>
                    <a:pt x="3424222" y="766538"/>
                    <a:pt x="3424222" y="1712111"/>
                  </a:cubicBezTo>
                  <a:cubicBezTo>
                    <a:pt x="3424222" y="2657684"/>
                    <a:pt x="2657684" y="3424222"/>
                    <a:pt x="1712111" y="3424222"/>
                  </a:cubicBezTo>
                  <a:cubicBezTo>
                    <a:pt x="766538" y="3424222"/>
                    <a:pt x="0" y="2657684"/>
                    <a:pt x="0" y="1712111"/>
                  </a:cubicBezTo>
                  <a:cubicBezTo>
                    <a:pt x="0" y="766538"/>
                    <a:pt x="766538" y="0"/>
                    <a:pt x="1712111" y="0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344552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97" y="2263015"/>
            <a:ext cx="1681316" cy="1643713"/>
          </a:xfrm>
          <a:prstGeom prst="rect">
            <a:avLst/>
          </a:prstGeom>
        </p:spPr>
      </p:pic>
      <p:sp>
        <p:nvSpPr>
          <p:cNvPr id="8" name="文本框 1"/>
          <p:cNvSpPr txBox="1"/>
          <p:nvPr/>
        </p:nvSpPr>
        <p:spPr>
          <a:xfrm>
            <a:off x="3367549" y="2530873"/>
            <a:ext cx="1406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600" dirty="0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3</a:t>
            </a:r>
            <a:endParaRPr lang="zh-CN" altLang="en-US" sz="6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矩形 3"/>
          <p:cNvSpPr/>
          <p:nvPr/>
        </p:nvSpPr>
        <p:spPr>
          <a:xfrm>
            <a:off x="4773562" y="2700150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MEDIA</a:t>
            </a:r>
            <a:endParaRPr lang="zh-CN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271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7548" y="3680207"/>
            <a:ext cx="4878784" cy="2366304"/>
          </a:xfrm>
          <a:custGeom>
            <a:avLst/>
            <a:gdLst>
              <a:gd name="connsiteX0" fmla="*/ 0 w 4878784"/>
              <a:gd name="connsiteY0" fmla="*/ 0 h 2366304"/>
              <a:gd name="connsiteX1" fmla="*/ 4878784 w 4878784"/>
              <a:gd name="connsiteY1" fmla="*/ 0 h 2366304"/>
              <a:gd name="connsiteX2" fmla="*/ 4878784 w 4878784"/>
              <a:gd name="connsiteY2" fmla="*/ 2366304 h 2366304"/>
              <a:gd name="connsiteX3" fmla="*/ 0 w 4878784"/>
              <a:gd name="connsiteY3" fmla="*/ 2366304 h 236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784" h="2366304">
                <a:moveTo>
                  <a:pt x="0" y="0"/>
                </a:moveTo>
                <a:lnTo>
                  <a:pt x="4878784" y="0"/>
                </a:lnTo>
                <a:lnTo>
                  <a:pt x="4878784" y="2366304"/>
                </a:lnTo>
                <a:lnTo>
                  <a:pt x="0" y="2366304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1172" y="1171402"/>
            <a:ext cx="3588811" cy="4875108"/>
          </a:xfrm>
          <a:custGeom>
            <a:avLst/>
            <a:gdLst>
              <a:gd name="connsiteX0" fmla="*/ 0 w 3588811"/>
              <a:gd name="connsiteY0" fmla="*/ 0 h 4875108"/>
              <a:gd name="connsiteX1" fmla="*/ 3588811 w 3588811"/>
              <a:gd name="connsiteY1" fmla="*/ 0 h 4875108"/>
              <a:gd name="connsiteX2" fmla="*/ 3588811 w 3588811"/>
              <a:gd name="connsiteY2" fmla="*/ 4875108 h 4875108"/>
              <a:gd name="connsiteX3" fmla="*/ 0 w 3588811"/>
              <a:gd name="connsiteY3" fmla="*/ 4875108 h 487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8811" h="4875108">
                <a:moveTo>
                  <a:pt x="0" y="0"/>
                </a:moveTo>
                <a:lnTo>
                  <a:pt x="3588811" y="0"/>
                </a:lnTo>
                <a:lnTo>
                  <a:pt x="3588811" y="4875108"/>
                </a:lnTo>
                <a:lnTo>
                  <a:pt x="0" y="4875108"/>
                </a:lnTo>
                <a:close/>
              </a:path>
            </a:pathLst>
          </a:custGeom>
        </p:spPr>
      </p:pic>
      <p:grpSp>
        <p:nvGrpSpPr>
          <p:cNvPr id="15" name="组合 14"/>
          <p:cNvGrpSpPr/>
          <p:nvPr/>
        </p:nvGrpSpPr>
        <p:grpSpPr>
          <a:xfrm>
            <a:off x="1638405" y="1171403"/>
            <a:ext cx="4877927" cy="2366304"/>
            <a:chOff x="1638405" y="1171403"/>
            <a:chExt cx="4877927" cy="2366304"/>
          </a:xfrm>
        </p:grpSpPr>
        <p:sp>
          <p:nvSpPr>
            <p:cNvPr id="2" name="Rectangle 2"/>
            <p:cNvSpPr/>
            <p:nvPr/>
          </p:nvSpPr>
          <p:spPr bwMode="auto">
            <a:xfrm>
              <a:off x="1638405" y="1171403"/>
              <a:ext cx="4877927" cy="2366304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86012" tIns="86016" rIns="86012" bIns="8601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59894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>
                    <a:lumMod val="50000"/>
                    <a:lumOff val="50000"/>
                  </a:srgbClr>
                </a:buClr>
                <a:buSzPct val="90000"/>
                <a:buFontTx/>
                <a:buNone/>
                <a:tabLst/>
                <a:defRPr/>
              </a:pPr>
              <a:endParaRPr kumimoji="0" lang="en-US" sz="1756" b="0" i="0" u="none" strike="noStrike" kern="0" cap="none" spc="-3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714048" y="1512891"/>
              <a:ext cx="4726640" cy="1252442"/>
              <a:chOff x="1713620" y="1447723"/>
              <a:chExt cx="4726640" cy="1252442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713620" y="1447723"/>
                <a:ext cx="4229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altLang="zh-CN" sz="28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DESCRIPTION HERE</a:t>
                </a:r>
                <a:endParaRPr lang="zh-CN" altLang="en-US" sz="28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713620" y="1961501"/>
                <a:ext cx="472664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We use well-known development methodologies to create a customized approach for each of the projects. This allows us to achieve high quality outcomes and full transparency towards.</a:t>
                </a:r>
                <a:endParaRPr lang="zh-CN" altLang="en-US" sz="14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0210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822606" y="1065113"/>
            <a:ext cx="2355290" cy="2355205"/>
            <a:chOff x="1037508" y="894309"/>
            <a:chExt cx="2607303" cy="2607209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15021" y="971818"/>
              <a:ext cx="2452278" cy="2452190"/>
            </a:xfrm>
            <a:custGeom>
              <a:avLst/>
              <a:gdLst>
                <a:gd name="connsiteX0" fmla="*/ 1226139 w 2452278"/>
                <a:gd name="connsiteY0" fmla="*/ 0 h 2452190"/>
                <a:gd name="connsiteX1" fmla="*/ 2452278 w 2452278"/>
                <a:gd name="connsiteY1" fmla="*/ 1226095 h 2452190"/>
                <a:gd name="connsiteX2" fmla="*/ 1226139 w 2452278"/>
                <a:gd name="connsiteY2" fmla="*/ 2452190 h 2452190"/>
                <a:gd name="connsiteX3" fmla="*/ 0 w 2452278"/>
                <a:gd name="connsiteY3" fmla="*/ 1226095 h 2452190"/>
                <a:gd name="connsiteX4" fmla="*/ 1226139 w 2452278"/>
                <a:gd name="connsiteY4" fmla="*/ 0 h 245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2278" h="2452190">
                  <a:moveTo>
                    <a:pt x="1226139" y="0"/>
                  </a:moveTo>
                  <a:cubicBezTo>
                    <a:pt x="1903317" y="0"/>
                    <a:pt x="2452278" y="548941"/>
                    <a:pt x="2452278" y="1226095"/>
                  </a:cubicBezTo>
                  <a:cubicBezTo>
                    <a:pt x="2452278" y="1903249"/>
                    <a:pt x="1903317" y="2452190"/>
                    <a:pt x="1226139" y="2452190"/>
                  </a:cubicBezTo>
                  <a:cubicBezTo>
                    <a:pt x="548961" y="2452190"/>
                    <a:pt x="0" y="1903249"/>
                    <a:pt x="0" y="1226095"/>
                  </a:cubicBezTo>
                  <a:cubicBezTo>
                    <a:pt x="0" y="548941"/>
                    <a:pt x="548961" y="0"/>
                    <a:pt x="1226139" y="0"/>
                  </a:cubicBezTo>
                  <a:close/>
                </a:path>
              </a:pathLst>
            </a:custGeom>
          </p:spPr>
        </p:pic>
        <p:sp>
          <p:nvSpPr>
            <p:cNvPr id="3" name="椭圆 2"/>
            <p:cNvSpPr/>
            <p:nvPr/>
          </p:nvSpPr>
          <p:spPr>
            <a:xfrm>
              <a:off x="1037508" y="894309"/>
              <a:ext cx="2607303" cy="2607209"/>
            </a:xfrm>
            <a:prstGeom prst="ellipse">
              <a:avLst/>
            </a:prstGeom>
            <a:noFill/>
            <a:ln w="79375" cap="flat" cmpd="sng" algn="ctr">
              <a:solidFill>
                <a:srgbClr val="054487"/>
              </a:solidFill>
              <a:prstDash val="sysDash"/>
              <a:bevel/>
            </a:ln>
            <a:effectLst/>
          </p:spPr>
          <p:txBody>
            <a:bodyPr lIns="131420" tIns="65709" rIns="131420" bIns="65709"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026741" y="3540861"/>
            <a:ext cx="1947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0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99092" y="3957903"/>
            <a:ext cx="240231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53106" y="1065113"/>
            <a:ext cx="2355290" cy="2355205"/>
            <a:chOff x="1037508" y="894309"/>
            <a:chExt cx="2607303" cy="2607209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15021" y="971818"/>
              <a:ext cx="2452278" cy="2452190"/>
            </a:xfrm>
            <a:custGeom>
              <a:avLst/>
              <a:gdLst>
                <a:gd name="connsiteX0" fmla="*/ 1226139 w 2452278"/>
                <a:gd name="connsiteY0" fmla="*/ 0 h 2452190"/>
                <a:gd name="connsiteX1" fmla="*/ 2452278 w 2452278"/>
                <a:gd name="connsiteY1" fmla="*/ 1226095 h 2452190"/>
                <a:gd name="connsiteX2" fmla="*/ 1226139 w 2452278"/>
                <a:gd name="connsiteY2" fmla="*/ 2452190 h 2452190"/>
                <a:gd name="connsiteX3" fmla="*/ 0 w 2452278"/>
                <a:gd name="connsiteY3" fmla="*/ 1226095 h 2452190"/>
                <a:gd name="connsiteX4" fmla="*/ 1226139 w 2452278"/>
                <a:gd name="connsiteY4" fmla="*/ 0 h 245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2278" h="2452190">
                  <a:moveTo>
                    <a:pt x="1226139" y="0"/>
                  </a:moveTo>
                  <a:cubicBezTo>
                    <a:pt x="1903317" y="0"/>
                    <a:pt x="2452278" y="548941"/>
                    <a:pt x="2452278" y="1226095"/>
                  </a:cubicBezTo>
                  <a:cubicBezTo>
                    <a:pt x="2452278" y="1903249"/>
                    <a:pt x="1903317" y="2452190"/>
                    <a:pt x="1226139" y="2452190"/>
                  </a:cubicBezTo>
                  <a:cubicBezTo>
                    <a:pt x="548961" y="2452190"/>
                    <a:pt x="0" y="1903249"/>
                    <a:pt x="0" y="1226095"/>
                  </a:cubicBezTo>
                  <a:cubicBezTo>
                    <a:pt x="0" y="548941"/>
                    <a:pt x="548961" y="0"/>
                    <a:pt x="1226139" y="0"/>
                  </a:cubicBezTo>
                  <a:close/>
                </a:path>
              </a:pathLst>
            </a:custGeom>
          </p:spPr>
        </p:pic>
        <p:sp>
          <p:nvSpPr>
            <p:cNvPr id="40" name="椭圆 39"/>
            <p:cNvSpPr/>
            <p:nvPr/>
          </p:nvSpPr>
          <p:spPr>
            <a:xfrm>
              <a:off x="1037508" y="894309"/>
              <a:ext cx="2607303" cy="2607209"/>
            </a:xfrm>
            <a:prstGeom prst="ellipse">
              <a:avLst/>
            </a:prstGeom>
            <a:noFill/>
            <a:ln w="79375" cap="flat" cmpd="sng" algn="ctr">
              <a:solidFill>
                <a:srgbClr val="054487"/>
              </a:solidFill>
              <a:prstDash val="sysDash"/>
              <a:bevel/>
            </a:ln>
            <a:effectLst/>
          </p:spPr>
          <p:txBody>
            <a:bodyPr lIns="131420" tIns="65709" rIns="131420" bIns="65709"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757241" y="3540861"/>
            <a:ext cx="1947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0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529592" y="3957903"/>
            <a:ext cx="240231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283606" y="1065113"/>
            <a:ext cx="2355290" cy="2355205"/>
            <a:chOff x="1037508" y="894309"/>
            <a:chExt cx="2607303" cy="2607209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15021" y="971818"/>
              <a:ext cx="2452278" cy="2452190"/>
            </a:xfrm>
            <a:custGeom>
              <a:avLst/>
              <a:gdLst>
                <a:gd name="connsiteX0" fmla="*/ 1226139 w 2452278"/>
                <a:gd name="connsiteY0" fmla="*/ 0 h 2452190"/>
                <a:gd name="connsiteX1" fmla="*/ 2452278 w 2452278"/>
                <a:gd name="connsiteY1" fmla="*/ 1226095 h 2452190"/>
                <a:gd name="connsiteX2" fmla="*/ 1226139 w 2452278"/>
                <a:gd name="connsiteY2" fmla="*/ 2452190 h 2452190"/>
                <a:gd name="connsiteX3" fmla="*/ 0 w 2452278"/>
                <a:gd name="connsiteY3" fmla="*/ 1226095 h 2452190"/>
                <a:gd name="connsiteX4" fmla="*/ 1226139 w 2452278"/>
                <a:gd name="connsiteY4" fmla="*/ 0 h 245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2278" h="2452190">
                  <a:moveTo>
                    <a:pt x="1226139" y="0"/>
                  </a:moveTo>
                  <a:cubicBezTo>
                    <a:pt x="1903317" y="0"/>
                    <a:pt x="2452278" y="548941"/>
                    <a:pt x="2452278" y="1226095"/>
                  </a:cubicBezTo>
                  <a:cubicBezTo>
                    <a:pt x="2452278" y="1903249"/>
                    <a:pt x="1903317" y="2452190"/>
                    <a:pt x="1226139" y="2452190"/>
                  </a:cubicBezTo>
                  <a:cubicBezTo>
                    <a:pt x="548961" y="2452190"/>
                    <a:pt x="0" y="1903249"/>
                    <a:pt x="0" y="1226095"/>
                  </a:cubicBezTo>
                  <a:cubicBezTo>
                    <a:pt x="0" y="548941"/>
                    <a:pt x="548961" y="0"/>
                    <a:pt x="1226139" y="0"/>
                  </a:cubicBezTo>
                  <a:close/>
                </a:path>
              </a:pathLst>
            </a:custGeom>
          </p:spPr>
        </p:pic>
        <p:sp>
          <p:nvSpPr>
            <p:cNvPr id="46" name="椭圆 45"/>
            <p:cNvSpPr/>
            <p:nvPr/>
          </p:nvSpPr>
          <p:spPr>
            <a:xfrm>
              <a:off x="1037508" y="894309"/>
              <a:ext cx="2607303" cy="2607209"/>
            </a:xfrm>
            <a:prstGeom prst="ellipse">
              <a:avLst/>
            </a:prstGeom>
            <a:noFill/>
            <a:ln w="79375" cap="flat" cmpd="sng" algn="ctr">
              <a:solidFill>
                <a:srgbClr val="054487"/>
              </a:solidFill>
              <a:prstDash val="sysDash"/>
              <a:bevel/>
            </a:ln>
            <a:effectLst/>
          </p:spPr>
          <p:txBody>
            <a:bodyPr lIns="131420" tIns="65709" rIns="131420" bIns="65709"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487741" y="3540861"/>
            <a:ext cx="1947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0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260092" y="3957903"/>
            <a:ext cx="240231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9014106" y="1065113"/>
            <a:ext cx="2355290" cy="2355205"/>
            <a:chOff x="1037508" y="894309"/>
            <a:chExt cx="2607303" cy="2607209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15021" y="971818"/>
              <a:ext cx="2452278" cy="2452190"/>
            </a:xfrm>
            <a:custGeom>
              <a:avLst/>
              <a:gdLst>
                <a:gd name="connsiteX0" fmla="*/ 1226139 w 2452278"/>
                <a:gd name="connsiteY0" fmla="*/ 0 h 2452190"/>
                <a:gd name="connsiteX1" fmla="*/ 2452278 w 2452278"/>
                <a:gd name="connsiteY1" fmla="*/ 1226095 h 2452190"/>
                <a:gd name="connsiteX2" fmla="*/ 1226139 w 2452278"/>
                <a:gd name="connsiteY2" fmla="*/ 2452190 h 2452190"/>
                <a:gd name="connsiteX3" fmla="*/ 0 w 2452278"/>
                <a:gd name="connsiteY3" fmla="*/ 1226095 h 2452190"/>
                <a:gd name="connsiteX4" fmla="*/ 1226139 w 2452278"/>
                <a:gd name="connsiteY4" fmla="*/ 0 h 245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2278" h="2452190">
                  <a:moveTo>
                    <a:pt x="1226139" y="0"/>
                  </a:moveTo>
                  <a:cubicBezTo>
                    <a:pt x="1903317" y="0"/>
                    <a:pt x="2452278" y="548941"/>
                    <a:pt x="2452278" y="1226095"/>
                  </a:cubicBezTo>
                  <a:cubicBezTo>
                    <a:pt x="2452278" y="1903249"/>
                    <a:pt x="1903317" y="2452190"/>
                    <a:pt x="1226139" y="2452190"/>
                  </a:cubicBezTo>
                  <a:cubicBezTo>
                    <a:pt x="548961" y="2452190"/>
                    <a:pt x="0" y="1903249"/>
                    <a:pt x="0" y="1226095"/>
                  </a:cubicBezTo>
                  <a:cubicBezTo>
                    <a:pt x="0" y="548941"/>
                    <a:pt x="548961" y="0"/>
                    <a:pt x="1226139" y="0"/>
                  </a:cubicBezTo>
                  <a:close/>
                </a:path>
              </a:pathLst>
            </a:custGeom>
          </p:spPr>
        </p:pic>
        <p:sp>
          <p:nvSpPr>
            <p:cNvPr id="52" name="椭圆 51"/>
            <p:cNvSpPr/>
            <p:nvPr/>
          </p:nvSpPr>
          <p:spPr>
            <a:xfrm>
              <a:off x="1037508" y="894309"/>
              <a:ext cx="2607303" cy="2607209"/>
            </a:xfrm>
            <a:prstGeom prst="ellipse">
              <a:avLst/>
            </a:prstGeom>
            <a:noFill/>
            <a:ln w="79375" cap="flat" cmpd="sng" algn="ctr">
              <a:solidFill>
                <a:srgbClr val="054487"/>
              </a:solidFill>
              <a:prstDash val="sysDash"/>
              <a:bevel/>
            </a:ln>
            <a:effectLst/>
          </p:spPr>
          <p:txBody>
            <a:bodyPr lIns="131420" tIns="65709" rIns="131420" bIns="65709"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9218241" y="3540861"/>
            <a:ext cx="1947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0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90592" y="3957903"/>
            <a:ext cx="240231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70824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7" grpId="0"/>
      <p:bldP spid="38" grpId="0"/>
      <p:bldP spid="43" grpId="0"/>
      <p:bldP spid="44" grpId="0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62963" y="1925194"/>
            <a:ext cx="10464999" cy="117120"/>
            <a:chOff x="862963" y="1925194"/>
            <a:chExt cx="10464999" cy="117120"/>
          </a:xfrm>
        </p:grpSpPr>
        <p:sp>
          <p:nvSpPr>
            <p:cNvPr id="23" name="直接连接符 22">
              <a:extLst>
                <a:ext uri="{FF2B5EF4-FFF2-40B4-BE49-F238E27FC236}">
                  <a16:creationId xmlns="" xmlns:a16="http://schemas.microsoft.com/office/drawing/2014/main" id="{964A55D9-A88E-45C8-B516-93C66E137341}"/>
                </a:ext>
              </a:extLst>
            </p:cNvPr>
            <p:cNvSpPr/>
            <p:nvPr/>
          </p:nvSpPr>
          <p:spPr>
            <a:xfrm>
              <a:off x="912409" y="1987734"/>
              <a:ext cx="2610712" cy="1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直接连接符 23">
              <a:extLst>
                <a:ext uri="{FF2B5EF4-FFF2-40B4-BE49-F238E27FC236}">
                  <a16:creationId xmlns="" xmlns:a16="http://schemas.microsoft.com/office/drawing/2014/main" id="{0B5C3D36-ACDC-4945-9EF7-F0FEC82875F2}"/>
                </a:ext>
              </a:extLst>
            </p:cNvPr>
            <p:cNvSpPr/>
            <p:nvPr/>
          </p:nvSpPr>
          <p:spPr>
            <a:xfrm>
              <a:off x="3508337" y="1987734"/>
              <a:ext cx="2610712" cy="1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5" name="直接连接符 24">
              <a:extLst>
                <a:ext uri="{FF2B5EF4-FFF2-40B4-BE49-F238E27FC236}">
                  <a16:creationId xmlns="" xmlns:a16="http://schemas.microsoft.com/office/drawing/2014/main" id="{DAFA5E51-58C8-4081-B677-C8BBF0477003}"/>
                </a:ext>
              </a:extLst>
            </p:cNvPr>
            <p:cNvSpPr/>
            <p:nvPr/>
          </p:nvSpPr>
          <p:spPr>
            <a:xfrm>
              <a:off x="6103642" y="1987734"/>
              <a:ext cx="2610712" cy="1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6" name="直接连接符 25">
              <a:extLst>
                <a:ext uri="{FF2B5EF4-FFF2-40B4-BE49-F238E27FC236}">
                  <a16:creationId xmlns="" xmlns:a16="http://schemas.microsoft.com/office/drawing/2014/main" id="{FCEE1524-68EE-4771-B2A5-5FA01F17C469}"/>
                </a:ext>
              </a:extLst>
            </p:cNvPr>
            <p:cNvSpPr/>
            <p:nvPr/>
          </p:nvSpPr>
          <p:spPr>
            <a:xfrm>
              <a:off x="8699569" y="1987735"/>
              <a:ext cx="2628393" cy="0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8A0762C3-0CEA-4BEF-8D38-7B0010CF84F2}"/>
                </a:ext>
              </a:extLst>
            </p:cNvPr>
            <p:cNvSpPr/>
            <p:nvPr/>
          </p:nvSpPr>
          <p:spPr>
            <a:xfrm>
              <a:off x="6060695" y="1925194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7F7F8B98-D587-4BE3-9CEF-95287321647C}"/>
                </a:ext>
              </a:extLst>
            </p:cNvPr>
            <p:cNvSpPr/>
            <p:nvPr/>
          </p:nvSpPr>
          <p:spPr>
            <a:xfrm>
              <a:off x="8650983" y="1925194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A6AFCA10-F861-4793-91EE-BBAB17C1588D}"/>
                </a:ext>
              </a:extLst>
            </p:cNvPr>
            <p:cNvSpPr/>
            <p:nvPr/>
          </p:nvSpPr>
          <p:spPr>
            <a:xfrm>
              <a:off x="3458580" y="1925194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F71C79D4-C54B-480C-A081-28A22ED2A092}"/>
                </a:ext>
              </a:extLst>
            </p:cNvPr>
            <p:cNvSpPr/>
            <p:nvPr/>
          </p:nvSpPr>
          <p:spPr>
            <a:xfrm>
              <a:off x="862963" y="1925194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69193" y="4107185"/>
            <a:ext cx="7898081" cy="122174"/>
            <a:chOff x="3469193" y="4107185"/>
            <a:chExt cx="7898081" cy="122174"/>
          </a:xfrm>
        </p:grpSpPr>
        <p:sp>
          <p:nvSpPr>
            <p:cNvPr id="27" name="直接连接符 26">
              <a:extLst>
                <a:ext uri="{FF2B5EF4-FFF2-40B4-BE49-F238E27FC236}">
                  <a16:creationId xmlns="" xmlns:a16="http://schemas.microsoft.com/office/drawing/2014/main" id="{5B7D9533-F2DC-463E-BC4A-7BE1FB4A798B}"/>
                </a:ext>
              </a:extLst>
            </p:cNvPr>
            <p:cNvSpPr/>
            <p:nvPr/>
          </p:nvSpPr>
          <p:spPr>
            <a:xfrm>
              <a:off x="8699569" y="4170798"/>
              <a:ext cx="2610712" cy="1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直接连接符 27">
              <a:extLst>
                <a:ext uri="{FF2B5EF4-FFF2-40B4-BE49-F238E27FC236}">
                  <a16:creationId xmlns="" xmlns:a16="http://schemas.microsoft.com/office/drawing/2014/main" id="{1D3DAE78-B70E-4F78-BB0E-27CF040AD91A}"/>
                </a:ext>
              </a:extLst>
            </p:cNvPr>
            <p:cNvSpPr/>
            <p:nvPr/>
          </p:nvSpPr>
          <p:spPr>
            <a:xfrm>
              <a:off x="6103642" y="4170798"/>
              <a:ext cx="2610712" cy="1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直接连接符 28">
              <a:extLst>
                <a:ext uri="{FF2B5EF4-FFF2-40B4-BE49-F238E27FC236}">
                  <a16:creationId xmlns="" xmlns:a16="http://schemas.microsoft.com/office/drawing/2014/main" id="{B8C61C6E-A373-41E3-950F-5FFE7811A4AE}"/>
                </a:ext>
              </a:extLst>
            </p:cNvPr>
            <p:cNvSpPr/>
            <p:nvPr/>
          </p:nvSpPr>
          <p:spPr>
            <a:xfrm>
              <a:off x="3508026" y="4170798"/>
              <a:ext cx="2610712" cy="1"/>
            </a:xfrm>
            <a:prstGeom prst="line">
              <a:avLst/>
            </a:prstGeom>
            <a:ln w="38100">
              <a:solidFill>
                <a:srgbClr val="1E3058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7D7F9FB1-9F06-42DF-87E6-5C0D4BF06088}"/>
                </a:ext>
              </a:extLst>
            </p:cNvPr>
            <p:cNvSpPr/>
            <p:nvPr/>
          </p:nvSpPr>
          <p:spPr>
            <a:xfrm>
              <a:off x="6054351" y="4112239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737B532C-393D-4053-B308-3463CE7852B7}"/>
                </a:ext>
              </a:extLst>
            </p:cNvPr>
            <p:cNvSpPr/>
            <p:nvPr/>
          </p:nvSpPr>
          <p:spPr>
            <a:xfrm>
              <a:off x="8650951" y="4112239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27BED9C7-2582-43E0-B69E-45C43D6FEBA2}"/>
                </a:ext>
              </a:extLst>
            </p:cNvPr>
            <p:cNvSpPr/>
            <p:nvPr/>
          </p:nvSpPr>
          <p:spPr>
            <a:xfrm>
              <a:off x="3469193" y="4107185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7F7F8B98-D587-4BE3-9CEF-95287321647C}"/>
                </a:ext>
              </a:extLst>
            </p:cNvPr>
            <p:cNvSpPr/>
            <p:nvPr/>
          </p:nvSpPr>
          <p:spPr>
            <a:xfrm>
              <a:off x="11253287" y="4107185"/>
              <a:ext cx="113987" cy="117120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44" name="任意多边形: 形状 69">
            <a:extLst>
              <a:ext uri="{FF2B5EF4-FFF2-40B4-BE49-F238E27FC236}">
                <a16:creationId xmlns="" xmlns:a16="http://schemas.microsoft.com/office/drawing/2014/main" id="{8904FF26-3BF7-4B19-998D-F611BC0F99BE}"/>
              </a:ext>
            </a:extLst>
          </p:cNvPr>
          <p:cNvSpPr/>
          <p:nvPr/>
        </p:nvSpPr>
        <p:spPr>
          <a:xfrm>
            <a:off x="1251175" y="3727990"/>
            <a:ext cx="1683170" cy="1618964"/>
          </a:xfrm>
          <a:custGeom>
            <a:avLst/>
            <a:gdLst>
              <a:gd name="connsiteX0" fmla="*/ 241311 w 331352"/>
              <a:gd name="connsiteY0" fmla="*/ 265737 h 310187"/>
              <a:gd name="connsiteX1" fmla="*/ 227023 w 331352"/>
              <a:gd name="connsiteY1" fmla="*/ 280025 h 310187"/>
              <a:gd name="connsiteX2" fmla="*/ 241311 w 331352"/>
              <a:gd name="connsiteY2" fmla="*/ 294313 h 310187"/>
              <a:gd name="connsiteX3" fmla="*/ 255599 w 331352"/>
              <a:gd name="connsiteY3" fmla="*/ 280025 h 310187"/>
              <a:gd name="connsiteX4" fmla="*/ 241311 w 331352"/>
              <a:gd name="connsiteY4" fmla="*/ 265737 h 310187"/>
              <a:gd name="connsiteX5" fmla="*/ 125424 w 331352"/>
              <a:gd name="connsiteY5" fmla="*/ 265737 h 310187"/>
              <a:gd name="connsiteX6" fmla="*/ 111136 w 331352"/>
              <a:gd name="connsiteY6" fmla="*/ 280025 h 310187"/>
              <a:gd name="connsiteX7" fmla="*/ 125424 w 331352"/>
              <a:gd name="connsiteY7" fmla="*/ 294313 h 310187"/>
              <a:gd name="connsiteX8" fmla="*/ 139712 w 331352"/>
              <a:gd name="connsiteY8" fmla="*/ 280025 h 310187"/>
              <a:gd name="connsiteX9" fmla="*/ 125424 w 331352"/>
              <a:gd name="connsiteY9" fmla="*/ 265737 h 310187"/>
              <a:gd name="connsiteX10" fmla="*/ 242898 w 331352"/>
              <a:gd name="connsiteY10" fmla="*/ 168899 h 310187"/>
              <a:gd name="connsiteX11" fmla="*/ 242898 w 331352"/>
              <a:gd name="connsiteY11" fmla="*/ 192712 h 310187"/>
              <a:gd name="connsiteX12" fmla="*/ 268298 w 331352"/>
              <a:gd name="connsiteY12" fmla="*/ 192712 h 310187"/>
              <a:gd name="connsiteX13" fmla="*/ 276236 w 331352"/>
              <a:gd name="connsiteY13" fmla="*/ 168899 h 310187"/>
              <a:gd name="connsiteX14" fmla="*/ 173048 w 331352"/>
              <a:gd name="connsiteY14" fmla="*/ 168899 h 310187"/>
              <a:gd name="connsiteX15" fmla="*/ 173048 w 331352"/>
              <a:gd name="connsiteY15" fmla="*/ 192712 h 310187"/>
              <a:gd name="connsiteX16" fmla="*/ 222261 w 331352"/>
              <a:gd name="connsiteY16" fmla="*/ 192712 h 310187"/>
              <a:gd name="connsiteX17" fmla="*/ 222261 w 331352"/>
              <a:gd name="connsiteY17" fmla="*/ 168899 h 310187"/>
              <a:gd name="connsiteX18" fmla="*/ 120661 w 331352"/>
              <a:gd name="connsiteY18" fmla="*/ 168899 h 310187"/>
              <a:gd name="connsiteX19" fmla="*/ 128598 w 331352"/>
              <a:gd name="connsiteY19" fmla="*/ 192712 h 310187"/>
              <a:gd name="connsiteX20" fmla="*/ 152411 w 331352"/>
              <a:gd name="connsiteY20" fmla="*/ 192712 h 310187"/>
              <a:gd name="connsiteX21" fmla="*/ 152411 w 331352"/>
              <a:gd name="connsiteY21" fmla="*/ 168899 h 310187"/>
              <a:gd name="connsiteX22" fmla="*/ 242898 w 331352"/>
              <a:gd name="connsiteY22" fmla="*/ 119687 h 310187"/>
              <a:gd name="connsiteX23" fmla="*/ 242898 w 331352"/>
              <a:gd name="connsiteY23" fmla="*/ 148262 h 310187"/>
              <a:gd name="connsiteX24" fmla="*/ 282586 w 331352"/>
              <a:gd name="connsiteY24" fmla="*/ 148262 h 310187"/>
              <a:gd name="connsiteX25" fmla="*/ 290523 w 331352"/>
              <a:gd name="connsiteY25" fmla="*/ 119687 h 310187"/>
              <a:gd name="connsiteX26" fmla="*/ 173048 w 331352"/>
              <a:gd name="connsiteY26" fmla="*/ 119687 h 310187"/>
              <a:gd name="connsiteX27" fmla="*/ 173048 w 331352"/>
              <a:gd name="connsiteY27" fmla="*/ 148262 h 310187"/>
              <a:gd name="connsiteX28" fmla="*/ 222261 w 331352"/>
              <a:gd name="connsiteY28" fmla="*/ 148262 h 310187"/>
              <a:gd name="connsiteX29" fmla="*/ 222261 w 331352"/>
              <a:gd name="connsiteY29" fmla="*/ 119687 h 310187"/>
              <a:gd name="connsiteX30" fmla="*/ 103198 w 331352"/>
              <a:gd name="connsiteY30" fmla="*/ 119687 h 310187"/>
              <a:gd name="connsiteX31" fmla="*/ 112723 w 331352"/>
              <a:gd name="connsiteY31" fmla="*/ 148262 h 310187"/>
              <a:gd name="connsiteX32" fmla="*/ 152411 w 331352"/>
              <a:gd name="connsiteY32" fmla="*/ 148262 h 310187"/>
              <a:gd name="connsiteX33" fmla="*/ 152411 w 331352"/>
              <a:gd name="connsiteY33" fmla="*/ 119687 h 310187"/>
              <a:gd name="connsiteX34" fmla="*/ 242898 w 331352"/>
              <a:gd name="connsiteY34" fmla="*/ 75237 h 310187"/>
              <a:gd name="connsiteX35" fmla="*/ 242898 w 331352"/>
              <a:gd name="connsiteY35" fmla="*/ 99050 h 310187"/>
              <a:gd name="connsiteX36" fmla="*/ 296873 w 331352"/>
              <a:gd name="connsiteY36" fmla="*/ 99050 h 310187"/>
              <a:gd name="connsiteX37" fmla="*/ 304811 w 331352"/>
              <a:gd name="connsiteY37" fmla="*/ 75237 h 310187"/>
              <a:gd name="connsiteX38" fmla="*/ 173048 w 331352"/>
              <a:gd name="connsiteY38" fmla="*/ 75237 h 310187"/>
              <a:gd name="connsiteX39" fmla="*/ 173048 w 331352"/>
              <a:gd name="connsiteY39" fmla="*/ 99050 h 310187"/>
              <a:gd name="connsiteX40" fmla="*/ 222261 w 331352"/>
              <a:gd name="connsiteY40" fmla="*/ 99050 h 310187"/>
              <a:gd name="connsiteX41" fmla="*/ 222261 w 331352"/>
              <a:gd name="connsiteY41" fmla="*/ 75237 h 310187"/>
              <a:gd name="connsiteX42" fmla="*/ 87323 w 331352"/>
              <a:gd name="connsiteY42" fmla="*/ 75237 h 310187"/>
              <a:gd name="connsiteX43" fmla="*/ 95261 w 331352"/>
              <a:gd name="connsiteY43" fmla="*/ 99050 h 310187"/>
              <a:gd name="connsiteX44" fmla="*/ 152411 w 331352"/>
              <a:gd name="connsiteY44" fmla="*/ 99050 h 310187"/>
              <a:gd name="connsiteX45" fmla="*/ 152411 w 331352"/>
              <a:gd name="connsiteY45" fmla="*/ 75237 h 310187"/>
              <a:gd name="connsiteX46" fmla="*/ 13989 w 331352"/>
              <a:gd name="connsiteY46" fmla="*/ 328 h 310187"/>
              <a:gd name="connsiteX47" fmla="*/ 64579 w 331352"/>
              <a:gd name="connsiteY47" fmla="*/ 19694 h 310187"/>
              <a:gd name="connsiteX48" fmla="*/ 69768 w 331352"/>
              <a:gd name="connsiteY48" fmla="*/ 26149 h 310187"/>
              <a:gd name="connsiteX49" fmla="*/ 80145 w 331352"/>
              <a:gd name="connsiteY49" fmla="*/ 54553 h 310187"/>
              <a:gd name="connsiteX50" fmla="*/ 81442 w 331352"/>
              <a:gd name="connsiteY50" fmla="*/ 54553 h 310187"/>
              <a:gd name="connsiteX51" fmla="*/ 321421 w 331352"/>
              <a:gd name="connsiteY51" fmla="*/ 54553 h 310187"/>
              <a:gd name="connsiteX52" fmla="*/ 329204 w 331352"/>
              <a:gd name="connsiteY52" fmla="*/ 58426 h 310187"/>
              <a:gd name="connsiteX53" fmla="*/ 330501 w 331352"/>
              <a:gd name="connsiteY53" fmla="*/ 68755 h 310187"/>
              <a:gd name="connsiteX54" fmla="*/ 286397 w 331352"/>
              <a:gd name="connsiteY54" fmla="*/ 205610 h 310187"/>
              <a:gd name="connsiteX55" fmla="*/ 276019 w 331352"/>
              <a:gd name="connsiteY55" fmla="*/ 213356 h 310187"/>
              <a:gd name="connsiteX56" fmla="*/ 120358 w 331352"/>
              <a:gd name="connsiteY56" fmla="*/ 213356 h 310187"/>
              <a:gd name="connsiteX57" fmla="*/ 116466 w 331352"/>
              <a:gd name="connsiteY57" fmla="*/ 212065 h 310187"/>
              <a:gd name="connsiteX58" fmla="*/ 106089 w 331352"/>
              <a:gd name="connsiteY58" fmla="*/ 240469 h 310187"/>
              <a:gd name="connsiteX59" fmla="*/ 276019 w 331352"/>
              <a:gd name="connsiteY59" fmla="*/ 240469 h 310187"/>
              <a:gd name="connsiteX60" fmla="*/ 285100 w 331352"/>
              <a:gd name="connsiteY60" fmla="*/ 248215 h 310187"/>
              <a:gd name="connsiteX61" fmla="*/ 276019 w 331352"/>
              <a:gd name="connsiteY61" fmla="*/ 257253 h 310187"/>
              <a:gd name="connsiteX62" fmla="*/ 266939 w 331352"/>
              <a:gd name="connsiteY62" fmla="*/ 257253 h 310187"/>
              <a:gd name="connsiteX63" fmla="*/ 274722 w 331352"/>
              <a:gd name="connsiteY63" fmla="*/ 279201 h 310187"/>
              <a:gd name="connsiteX64" fmla="*/ 242293 w 331352"/>
              <a:gd name="connsiteY64" fmla="*/ 310187 h 310187"/>
              <a:gd name="connsiteX65" fmla="*/ 211160 w 331352"/>
              <a:gd name="connsiteY65" fmla="*/ 279201 h 310187"/>
              <a:gd name="connsiteX66" fmla="*/ 218943 w 331352"/>
              <a:gd name="connsiteY66" fmla="*/ 257253 h 310187"/>
              <a:gd name="connsiteX67" fmla="*/ 148896 w 331352"/>
              <a:gd name="connsiteY67" fmla="*/ 257253 h 310187"/>
              <a:gd name="connsiteX68" fmla="*/ 157976 w 331352"/>
              <a:gd name="connsiteY68" fmla="*/ 279201 h 310187"/>
              <a:gd name="connsiteX69" fmla="*/ 125547 w 331352"/>
              <a:gd name="connsiteY69" fmla="*/ 310187 h 310187"/>
              <a:gd name="connsiteX70" fmla="*/ 93117 w 331352"/>
              <a:gd name="connsiteY70" fmla="*/ 279201 h 310187"/>
              <a:gd name="connsiteX71" fmla="*/ 102197 w 331352"/>
              <a:gd name="connsiteY71" fmla="*/ 257253 h 310187"/>
              <a:gd name="connsiteX72" fmla="*/ 93117 w 331352"/>
              <a:gd name="connsiteY72" fmla="*/ 257253 h 310187"/>
              <a:gd name="connsiteX73" fmla="*/ 86631 w 331352"/>
              <a:gd name="connsiteY73" fmla="*/ 253380 h 310187"/>
              <a:gd name="connsiteX74" fmla="*/ 85334 w 331352"/>
              <a:gd name="connsiteY74" fmla="*/ 245633 h 310187"/>
              <a:gd name="connsiteX75" fmla="*/ 100900 w 331352"/>
              <a:gd name="connsiteY75" fmla="*/ 201737 h 310187"/>
              <a:gd name="connsiteX76" fmla="*/ 107386 w 331352"/>
              <a:gd name="connsiteY76" fmla="*/ 196572 h 310187"/>
              <a:gd name="connsiteX77" fmla="*/ 51607 w 331352"/>
              <a:gd name="connsiteY77" fmla="*/ 37769 h 310187"/>
              <a:gd name="connsiteX78" fmla="*/ 6206 w 331352"/>
              <a:gd name="connsiteY78" fmla="*/ 19694 h 310187"/>
              <a:gd name="connsiteX79" fmla="*/ 1017 w 331352"/>
              <a:gd name="connsiteY79" fmla="*/ 6783 h 310187"/>
              <a:gd name="connsiteX80" fmla="*/ 13989 w 331352"/>
              <a:gd name="connsiteY80" fmla="*/ 328 h 31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1352" h="310187">
                <a:moveTo>
                  <a:pt x="241311" y="265737"/>
                </a:moveTo>
                <a:cubicBezTo>
                  <a:pt x="233420" y="265737"/>
                  <a:pt x="227023" y="272134"/>
                  <a:pt x="227023" y="280025"/>
                </a:cubicBezTo>
                <a:cubicBezTo>
                  <a:pt x="227023" y="287916"/>
                  <a:pt x="233420" y="294313"/>
                  <a:pt x="241311" y="294313"/>
                </a:cubicBezTo>
                <a:cubicBezTo>
                  <a:pt x="249202" y="294313"/>
                  <a:pt x="255599" y="287916"/>
                  <a:pt x="255599" y="280025"/>
                </a:cubicBezTo>
                <a:cubicBezTo>
                  <a:pt x="255599" y="272134"/>
                  <a:pt x="249202" y="265737"/>
                  <a:pt x="241311" y="265737"/>
                </a:cubicBezTo>
                <a:close/>
                <a:moveTo>
                  <a:pt x="125424" y="265737"/>
                </a:moveTo>
                <a:cubicBezTo>
                  <a:pt x="117533" y="265737"/>
                  <a:pt x="111136" y="272134"/>
                  <a:pt x="111136" y="280025"/>
                </a:cubicBezTo>
                <a:cubicBezTo>
                  <a:pt x="111136" y="287916"/>
                  <a:pt x="117533" y="294313"/>
                  <a:pt x="125424" y="294313"/>
                </a:cubicBezTo>
                <a:cubicBezTo>
                  <a:pt x="133315" y="294313"/>
                  <a:pt x="139712" y="287916"/>
                  <a:pt x="139712" y="280025"/>
                </a:cubicBezTo>
                <a:cubicBezTo>
                  <a:pt x="139712" y="272134"/>
                  <a:pt x="133315" y="265737"/>
                  <a:pt x="125424" y="265737"/>
                </a:cubicBezTo>
                <a:close/>
                <a:moveTo>
                  <a:pt x="242898" y="168899"/>
                </a:moveTo>
                <a:lnTo>
                  <a:pt x="242898" y="192712"/>
                </a:lnTo>
                <a:lnTo>
                  <a:pt x="268298" y="192712"/>
                </a:lnTo>
                <a:lnTo>
                  <a:pt x="276236" y="168899"/>
                </a:lnTo>
                <a:close/>
                <a:moveTo>
                  <a:pt x="173048" y="168899"/>
                </a:moveTo>
                <a:lnTo>
                  <a:pt x="173048" y="192712"/>
                </a:lnTo>
                <a:lnTo>
                  <a:pt x="222261" y="192712"/>
                </a:lnTo>
                <a:lnTo>
                  <a:pt x="222261" y="168899"/>
                </a:lnTo>
                <a:close/>
                <a:moveTo>
                  <a:pt x="120661" y="168899"/>
                </a:moveTo>
                <a:lnTo>
                  <a:pt x="128598" y="192712"/>
                </a:lnTo>
                <a:lnTo>
                  <a:pt x="152411" y="192712"/>
                </a:lnTo>
                <a:lnTo>
                  <a:pt x="152411" y="168899"/>
                </a:lnTo>
                <a:close/>
                <a:moveTo>
                  <a:pt x="242898" y="119687"/>
                </a:moveTo>
                <a:lnTo>
                  <a:pt x="242898" y="148262"/>
                </a:lnTo>
                <a:lnTo>
                  <a:pt x="282586" y="148262"/>
                </a:lnTo>
                <a:lnTo>
                  <a:pt x="290523" y="119687"/>
                </a:lnTo>
                <a:close/>
                <a:moveTo>
                  <a:pt x="173048" y="119687"/>
                </a:moveTo>
                <a:lnTo>
                  <a:pt x="173048" y="148262"/>
                </a:lnTo>
                <a:lnTo>
                  <a:pt x="222261" y="148262"/>
                </a:lnTo>
                <a:lnTo>
                  <a:pt x="222261" y="119687"/>
                </a:lnTo>
                <a:close/>
                <a:moveTo>
                  <a:pt x="103198" y="119687"/>
                </a:moveTo>
                <a:lnTo>
                  <a:pt x="112723" y="148262"/>
                </a:lnTo>
                <a:lnTo>
                  <a:pt x="152411" y="148262"/>
                </a:lnTo>
                <a:lnTo>
                  <a:pt x="152411" y="119687"/>
                </a:lnTo>
                <a:close/>
                <a:moveTo>
                  <a:pt x="242898" y="75237"/>
                </a:moveTo>
                <a:lnTo>
                  <a:pt x="242898" y="99050"/>
                </a:lnTo>
                <a:lnTo>
                  <a:pt x="296873" y="99050"/>
                </a:lnTo>
                <a:lnTo>
                  <a:pt x="304811" y="75237"/>
                </a:lnTo>
                <a:close/>
                <a:moveTo>
                  <a:pt x="173048" y="75237"/>
                </a:moveTo>
                <a:lnTo>
                  <a:pt x="173048" y="99050"/>
                </a:lnTo>
                <a:lnTo>
                  <a:pt x="222261" y="99050"/>
                </a:lnTo>
                <a:lnTo>
                  <a:pt x="222261" y="75237"/>
                </a:lnTo>
                <a:close/>
                <a:moveTo>
                  <a:pt x="87323" y="75237"/>
                </a:moveTo>
                <a:lnTo>
                  <a:pt x="95261" y="99050"/>
                </a:lnTo>
                <a:lnTo>
                  <a:pt x="152411" y="99050"/>
                </a:lnTo>
                <a:lnTo>
                  <a:pt x="152411" y="75237"/>
                </a:lnTo>
                <a:close/>
                <a:moveTo>
                  <a:pt x="13989" y="328"/>
                </a:moveTo>
                <a:cubicBezTo>
                  <a:pt x="13989" y="328"/>
                  <a:pt x="13989" y="328"/>
                  <a:pt x="64579" y="19694"/>
                </a:cubicBezTo>
                <a:cubicBezTo>
                  <a:pt x="67173" y="20985"/>
                  <a:pt x="68471" y="23567"/>
                  <a:pt x="69768" y="26149"/>
                </a:cubicBezTo>
                <a:cubicBezTo>
                  <a:pt x="69768" y="26149"/>
                  <a:pt x="69768" y="26149"/>
                  <a:pt x="80145" y="54553"/>
                </a:cubicBezTo>
                <a:cubicBezTo>
                  <a:pt x="80145" y="54553"/>
                  <a:pt x="81442" y="54553"/>
                  <a:pt x="81442" y="54553"/>
                </a:cubicBezTo>
                <a:cubicBezTo>
                  <a:pt x="81442" y="54553"/>
                  <a:pt x="81442" y="54553"/>
                  <a:pt x="321421" y="54553"/>
                </a:cubicBezTo>
                <a:cubicBezTo>
                  <a:pt x="324015" y="54553"/>
                  <a:pt x="327907" y="55844"/>
                  <a:pt x="329204" y="58426"/>
                </a:cubicBezTo>
                <a:cubicBezTo>
                  <a:pt x="331798" y="62300"/>
                  <a:pt x="331798" y="64882"/>
                  <a:pt x="330501" y="68755"/>
                </a:cubicBezTo>
                <a:cubicBezTo>
                  <a:pt x="330501" y="68755"/>
                  <a:pt x="330501" y="68755"/>
                  <a:pt x="286397" y="205610"/>
                </a:cubicBezTo>
                <a:cubicBezTo>
                  <a:pt x="285100" y="210774"/>
                  <a:pt x="281208" y="213356"/>
                  <a:pt x="276019" y="213356"/>
                </a:cubicBezTo>
                <a:cubicBezTo>
                  <a:pt x="276019" y="213356"/>
                  <a:pt x="276019" y="213356"/>
                  <a:pt x="120358" y="213356"/>
                </a:cubicBezTo>
                <a:cubicBezTo>
                  <a:pt x="119061" y="213356"/>
                  <a:pt x="117763" y="213356"/>
                  <a:pt x="116466" y="212065"/>
                </a:cubicBezTo>
                <a:cubicBezTo>
                  <a:pt x="116466" y="212065"/>
                  <a:pt x="116466" y="212065"/>
                  <a:pt x="106089" y="240469"/>
                </a:cubicBezTo>
                <a:cubicBezTo>
                  <a:pt x="106089" y="240469"/>
                  <a:pt x="106089" y="240469"/>
                  <a:pt x="276019" y="240469"/>
                </a:cubicBezTo>
                <a:cubicBezTo>
                  <a:pt x="281208" y="240469"/>
                  <a:pt x="285100" y="244342"/>
                  <a:pt x="285100" y="248215"/>
                </a:cubicBezTo>
                <a:cubicBezTo>
                  <a:pt x="285100" y="253380"/>
                  <a:pt x="281208" y="257253"/>
                  <a:pt x="276019" y="257253"/>
                </a:cubicBezTo>
                <a:cubicBezTo>
                  <a:pt x="276019" y="257253"/>
                  <a:pt x="276019" y="257253"/>
                  <a:pt x="266939" y="257253"/>
                </a:cubicBezTo>
                <a:cubicBezTo>
                  <a:pt x="272128" y="263708"/>
                  <a:pt x="274722" y="270164"/>
                  <a:pt x="274722" y="279201"/>
                </a:cubicBezTo>
                <a:cubicBezTo>
                  <a:pt x="274722" y="295985"/>
                  <a:pt x="260453" y="310187"/>
                  <a:pt x="242293" y="310187"/>
                </a:cubicBezTo>
                <a:cubicBezTo>
                  <a:pt x="225429" y="310187"/>
                  <a:pt x="211160" y="295985"/>
                  <a:pt x="211160" y="279201"/>
                </a:cubicBezTo>
                <a:cubicBezTo>
                  <a:pt x="211160" y="270164"/>
                  <a:pt x="213755" y="263708"/>
                  <a:pt x="218943" y="257253"/>
                </a:cubicBezTo>
                <a:cubicBezTo>
                  <a:pt x="218943" y="257253"/>
                  <a:pt x="218943" y="257253"/>
                  <a:pt x="148896" y="257253"/>
                </a:cubicBezTo>
                <a:cubicBezTo>
                  <a:pt x="154084" y="263708"/>
                  <a:pt x="157976" y="270164"/>
                  <a:pt x="157976" y="279201"/>
                </a:cubicBezTo>
                <a:cubicBezTo>
                  <a:pt x="157976" y="295985"/>
                  <a:pt x="143707" y="310187"/>
                  <a:pt x="125547" y="310187"/>
                </a:cubicBezTo>
                <a:cubicBezTo>
                  <a:pt x="108683" y="310187"/>
                  <a:pt x="93117" y="295985"/>
                  <a:pt x="93117" y="279201"/>
                </a:cubicBezTo>
                <a:cubicBezTo>
                  <a:pt x="93117" y="270164"/>
                  <a:pt x="97009" y="263708"/>
                  <a:pt x="102197" y="257253"/>
                </a:cubicBezTo>
                <a:cubicBezTo>
                  <a:pt x="102197" y="257253"/>
                  <a:pt x="102197" y="257253"/>
                  <a:pt x="93117" y="257253"/>
                </a:cubicBezTo>
                <a:cubicBezTo>
                  <a:pt x="90523" y="257253"/>
                  <a:pt x="87928" y="255962"/>
                  <a:pt x="86631" y="253380"/>
                </a:cubicBezTo>
                <a:cubicBezTo>
                  <a:pt x="85334" y="252089"/>
                  <a:pt x="84037" y="248215"/>
                  <a:pt x="85334" y="245633"/>
                </a:cubicBezTo>
                <a:cubicBezTo>
                  <a:pt x="85334" y="245633"/>
                  <a:pt x="85334" y="245633"/>
                  <a:pt x="100900" y="201737"/>
                </a:cubicBezTo>
                <a:cubicBezTo>
                  <a:pt x="102197" y="199154"/>
                  <a:pt x="104792" y="196572"/>
                  <a:pt x="107386" y="196572"/>
                </a:cubicBezTo>
                <a:cubicBezTo>
                  <a:pt x="107386" y="196572"/>
                  <a:pt x="107386" y="196572"/>
                  <a:pt x="51607" y="37769"/>
                </a:cubicBezTo>
                <a:cubicBezTo>
                  <a:pt x="51607" y="37769"/>
                  <a:pt x="51607" y="37769"/>
                  <a:pt x="6206" y="19694"/>
                </a:cubicBezTo>
                <a:cubicBezTo>
                  <a:pt x="1017" y="18403"/>
                  <a:pt x="-1577" y="11948"/>
                  <a:pt x="1017" y="6783"/>
                </a:cubicBezTo>
                <a:cubicBezTo>
                  <a:pt x="2315" y="1619"/>
                  <a:pt x="8800" y="-963"/>
                  <a:pt x="13989" y="328"/>
                </a:cubicBezTo>
                <a:close/>
              </a:path>
            </a:pathLst>
          </a:custGeom>
          <a:solidFill>
            <a:srgbClr val="002060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latin typeface="+mj-lt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553723" y="3904003"/>
            <a:ext cx="519318" cy="533591"/>
            <a:chOff x="4553723" y="3904003"/>
            <a:chExt cx="519318" cy="533591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51BC041C-FED9-489C-B14D-20222730F036}"/>
                </a:ext>
              </a:extLst>
            </p:cNvPr>
            <p:cNvSpPr/>
            <p:nvPr/>
          </p:nvSpPr>
          <p:spPr>
            <a:xfrm>
              <a:off x="4553723" y="3904003"/>
              <a:ext cx="519318" cy="53359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6" name="任意多边形: 形状 71">
              <a:extLst>
                <a:ext uri="{FF2B5EF4-FFF2-40B4-BE49-F238E27FC236}">
                  <a16:creationId xmlns="" xmlns:a16="http://schemas.microsoft.com/office/drawing/2014/main" id="{13D8E8C8-8041-4BEE-8BD1-AAA657DD5F83}"/>
                </a:ext>
              </a:extLst>
            </p:cNvPr>
            <p:cNvSpPr/>
            <p:nvPr/>
          </p:nvSpPr>
          <p:spPr>
            <a:xfrm>
              <a:off x="4704841" y="4072944"/>
              <a:ext cx="217080" cy="195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706"/>
                  </a:moveTo>
                  <a:cubicBezTo>
                    <a:pt x="9461" y="19774"/>
                    <a:pt x="675" y="13396"/>
                    <a:pt x="675" y="6539"/>
                  </a:cubicBezTo>
                  <a:cubicBezTo>
                    <a:pt x="675" y="3703"/>
                    <a:pt x="2442" y="769"/>
                    <a:pt x="5400" y="769"/>
                  </a:cubicBezTo>
                  <a:cubicBezTo>
                    <a:pt x="7835" y="769"/>
                    <a:pt x="10463" y="2681"/>
                    <a:pt x="10463" y="5770"/>
                  </a:cubicBezTo>
                  <a:lnTo>
                    <a:pt x="11137" y="5770"/>
                  </a:lnTo>
                  <a:cubicBezTo>
                    <a:pt x="11137" y="2681"/>
                    <a:pt x="13765" y="769"/>
                    <a:pt x="16200" y="769"/>
                  </a:cubicBezTo>
                  <a:cubicBezTo>
                    <a:pt x="19158" y="769"/>
                    <a:pt x="20925" y="3703"/>
                    <a:pt x="20925" y="6539"/>
                  </a:cubicBezTo>
                  <a:cubicBezTo>
                    <a:pt x="20925" y="13393"/>
                    <a:pt x="12139" y="19774"/>
                    <a:pt x="10800" y="20706"/>
                  </a:cubicBezTo>
                  <a:close/>
                  <a:moveTo>
                    <a:pt x="16200" y="0"/>
                  </a:moveTo>
                  <a:cubicBezTo>
                    <a:pt x="13717" y="0"/>
                    <a:pt x="11597" y="1595"/>
                    <a:pt x="10800" y="3819"/>
                  </a:cubicBezTo>
                  <a:cubicBezTo>
                    <a:pt x="10003" y="1595"/>
                    <a:pt x="7883" y="0"/>
                    <a:pt x="5400" y="0"/>
                  </a:cubicBezTo>
                  <a:cubicBezTo>
                    <a:pt x="2020" y="0"/>
                    <a:pt x="0" y="3325"/>
                    <a:pt x="0" y="6539"/>
                  </a:cubicBezTo>
                  <a:cubicBezTo>
                    <a:pt x="0" y="9843"/>
                    <a:pt x="1798" y="13368"/>
                    <a:pt x="5343" y="17017"/>
                  </a:cubicBezTo>
                  <a:cubicBezTo>
                    <a:pt x="7954" y="19705"/>
                    <a:pt x="10604" y="21470"/>
                    <a:pt x="10631" y="21488"/>
                  </a:cubicBezTo>
                  <a:lnTo>
                    <a:pt x="10800" y="21600"/>
                  </a:lnTo>
                  <a:lnTo>
                    <a:pt x="10969" y="21488"/>
                  </a:lnTo>
                  <a:cubicBezTo>
                    <a:pt x="10996" y="21470"/>
                    <a:pt x="13646" y="19705"/>
                    <a:pt x="16257" y="17017"/>
                  </a:cubicBezTo>
                  <a:cubicBezTo>
                    <a:pt x="19802" y="13368"/>
                    <a:pt x="21600" y="9843"/>
                    <a:pt x="21600" y="6539"/>
                  </a:cubicBezTo>
                  <a:cubicBezTo>
                    <a:pt x="21600" y="3325"/>
                    <a:pt x="19580" y="0"/>
                    <a:pt x="16200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746985" y="3904003"/>
            <a:ext cx="519317" cy="533591"/>
            <a:chOff x="9746985" y="3904003"/>
            <a:chExt cx="519317" cy="533591"/>
          </a:xfrm>
        </p:grpSpPr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489CEF37-D207-4F3E-9DDE-A53C6E9C2C7D}"/>
                </a:ext>
              </a:extLst>
            </p:cNvPr>
            <p:cNvSpPr/>
            <p:nvPr/>
          </p:nvSpPr>
          <p:spPr>
            <a:xfrm>
              <a:off x="9746985" y="3904003"/>
              <a:ext cx="519317" cy="53359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7" name="任意多边形: 形状 72">
              <a:extLst>
                <a:ext uri="{FF2B5EF4-FFF2-40B4-BE49-F238E27FC236}">
                  <a16:creationId xmlns="" xmlns:a16="http://schemas.microsoft.com/office/drawing/2014/main" id="{CCA768D7-40E3-4AD6-8EEB-4865DF2C1167}"/>
                </a:ext>
              </a:extLst>
            </p:cNvPr>
            <p:cNvSpPr/>
            <p:nvPr/>
          </p:nvSpPr>
          <p:spPr>
            <a:xfrm>
              <a:off x="9875598" y="4087156"/>
              <a:ext cx="248091" cy="16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62" y="0"/>
                  </a:moveTo>
                  <a:lnTo>
                    <a:pt x="2362" y="17486"/>
                  </a:lnTo>
                  <a:lnTo>
                    <a:pt x="0" y="1748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7486"/>
                  </a:lnTo>
                  <a:lnTo>
                    <a:pt x="19238" y="17486"/>
                  </a:lnTo>
                  <a:cubicBezTo>
                    <a:pt x="19238" y="17486"/>
                    <a:pt x="19238" y="0"/>
                    <a:pt x="19238" y="0"/>
                  </a:cubicBezTo>
                  <a:lnTo>
                    <a:pt x="2362" y="0"/>
                  </a:lnTo>
                  <a:close/>
                  <a:moveTo>
                    <a:pt x="3037" y="1029"/>
                  </a:moveTo>
                  <a:lnTo>
                    <a:pt x="18563" y="1029"/>
                  </a:lnTo>
                  <a:lnTo>
                    <a:pt x="18563" y="17486"/>
                  </a:lnTo>
                  <a:lnTo>
                    <a:pt x="3037" y="17486"/>
                  </a:lnTo>
                  <a:cubicBezTo>
                    <a:pt x="3037" y="17486"/>
                    <a:pt x="3037" y="1029"/>
                    <a:pt x="3037" y="1029"/>
                  </a:cubicBezTo>
                  <a:close/>
                  <a:moveTo>
                    <a:pt x="10125" y="2057"/>
                  </a:moveTo>
                  <a:cubicBezTo>
                    <a:pt x="10125" y="2057"/>
                    <a:pt x="10125" y="3086"/>
                    <a:pt x="10125" y="3086"/>
                  </a:cubicBezTo>
                  <a:lnTo>
                    <a:pt x="11475" y="3086"/>
                  </a:lnTo>
                  <a:lnTo>
                    <a:pt x="11475" y="2057"/>
                  </a:lnTo>
                  <a:lnTo>
                    <a:pt x="10125" y="2057"/>
                  </a:lnTo>
                  <a:close/>
                  <a:moveTo>
                    <a:pt x="675" y="18514"/>
                  </a:moveTo>
                  <a:lnTo>
                    <a:pt x="2362" y="18514"/>
                  </a:lnTo>
                  <a:lnTo>
                    <a:pt x="19238" y="18514"/>
                  </a:lnTo>
                  <a:cubicBezTo>
                    <a:pt x="19238" y="18514"/>
                    <a:pt x="20925" y="18514"/>
                    <a:pt x="20925" y="18514"/>
                  </a:cubicBezTo>
                  <a:lnTo>
                    <a:pt x="20925" y="20571"/>
                  </a:lnTo>
                  <a:lnTo>
                    <a:pt x="675" y="20571"/>
                  </a:lnTo>
                  <a:lnTo>
                    <a:pt x="675" y="18514"/>
                  </a:ln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49651" y="3904003"/>
            <a:ext cx="519317" cy="533591"/>
            <a:chOff x="7149651" y="3904003"/>
            <a:chExt cx="519317" cy="533591"/>
          </a:xfrm>
        </p:grpSpPr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5A51E59C-A91E-4671-975B-CF2EFF760C78}"/>
                </a:ext>
              </a:extLst>
            </p:cNvPr>
            <p:cNvSpPr/>
            <p:nvPr/>
          </p:nvSpPr>
          <p:spPr>
            <a:xfrm>
              <a:off x="7149651" y="3904003"/>
              <a:ext cx="519317" cy="53359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8" name="任意多边形: 形状 73">
              <a:extLst>
                <a:ext uri="{FF2B5EF4-FFF2-40B4-BE49-F238E27FC236}">
                  <a16:creationId xmlns="" xmlns:a16="http://schemas.microsoft.com/office/drawing/2014/main" id="{A4890A5F-CB05-4432-A410-80AFF8F02F12}"/>
                </a:ext>
              </a:extLst>
            </p:cNvPr>
            <p:cNvSpPr/>
            <p:nvPr/>
          </p:nvSpPr>
          <p:spPr>
            <a:xfrm>
              <a:off x="7331718" y="4051975"/>
              <a:ext cx="159012" cy="237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73" y="17550"/>
                  </a:moveTo>
                  <a:lnTo>
                    <a:pt x="14727" y="17550"/>
                  </a:lnTo>
                  <a:lnTo>
                    <a:pt x="14727" y="18900"/>
                  </a:lnTo>
                  <a:lnTo>
                    <a:pt x="6873" y="18900"/>
                  </a:lnTo>
                  <a:cubicBezTo>
                    <a:pt x="6873" y="18900"/>
                    <a:pt x="6873" y="17550"/>
                    <a:pt x="6873" y="17550"/>
                  </a:cubicBezTo>
                  <a:close/>
                  <a:moveTo>
                    <a:pt x="5891" y="15525"/>
                  </a:moveTo>
                  <a:lnTo>
                    <a:pt x="15709" y="15525"/>
                  </a:lnTo>
                  <a:lnTo>
                    <a:pt x="15709" y="16875"/>
                  </a:lnTo>
                  <a:lnTo>
                    <a:pt x="5891" y="16875"/>
                  </a:lnTo>
                  <a:cubicBezTo>
                    <a:pt x="5891" y="16875"/>
                    <a:pt x="5891" y="15525"/>
                    <a:pt x="5891" y="15525"/>
                  </a:cubicBezTo>
                  <a:close/>
                  <a:moveTo>
                    <a:pt x="9259" y="14850"/>
                  </a:moveTo>
                  <a:lnTo>
                    <a:pt x="8110" y="9582"/>
                  </a:lnTo>
                  <a:lnTo>
                    <a:pt x="9374" y="10233"/>
                  </a:lnTo>
                  <a:lnTo>
                    <a:pt x="10800" y="9252"/>
                  </a:lnTo>
                  <a:lnTo>
                    <a:pt x="12227" y="10233"/>
                  </a:lnTo>
                  <a:lnTo>
                    <a:pt x="13490" y="9581"/>
                  </a:lnTo>
                  <a:lnTo>
                    <a:pt x="12341" y="14850"/>
                  </a:lnTo>
                  <a:cubicBezTo>
                    <a:pt x="12341" y="14850"/>
                    <a:pt x="9259" y="14850"/>
                    <a:pt x="9259" y="14850"/>
                  </a:cubicBezTo>
                  <a:close/>
                  <a:moveTo>
                    <a:pt x="5657" y="13213"/>
                  </a:moveTo>
                  <a:cubicBezTo>
                    <a:pt x="2773" y="11991"/>
                    <a:pt x="982" y="9774"/>
                    <a:pt x="982" y="7425"/>
                  </a:cubicBezTo>
                  <a:cubicBezTo>
                    <a:pt x="982" y="3703"/>
                    <a:pt x="5386" y="675"/>
                    <a:pt x="10800" y="675"/>
                  </a:cubicBezTo>
                  <a:cubicBezTo>
                    <a:pt x="16213" y="675"/>
                    <a:pt x="20618" y="3703"/>
                    <a:pt x="20618" y="7425"/>
                  </a:cubicBezTo>
                  <a:cubicBezTo>
                    <a:pt x="20618" y="9786"/>
                    <a:pt x="18870" y="11936"/>
                    <a:pt x="15943" y="13176"/>
                  </a:cubicBezTo>
                  <a:lnTo>
                    <a:pt x="15709" y="13275"/>
                  </a:lnTo>
                  <a:lnTo>
                    <a:pt x="15709" y="14850"/>
                  </a:lnTo>
                  <a:lnTo>
                    <a:pt x="13334" y="14850"/>
                  </a:lnTo>
                  <a:lnTo>
                    <a:pt x="14722" y="8488"/>
                  </a:lnTo>
                  <a:lnTo>
                    <a:pt x="13750" y="8387"/>
                  </a:lnTo>
                  <a:lnTo>
                    <a:pt x="13698" y="8631"/>
                  </a:lnTo>
                  <a:lnTo>
                    <a:pt x="12318" y="9342"/>
                  </a:lnTo>
                  <a:lnTo>
                    <a:pt x="10800" y="8298"/>
                  </a:lnTo>
                  <a:lnTo>
                    <a:pt x="9281" y="9342"/>
                  </a:lnTo>
                  <a:lnTo>
                    <a:pt x="7902" y="8631"/>
                  </a:lnTo>
                  <a:lnTo>
                    <a:pt x="7849" y="8387"/>
                  </a:lnTo>
                  <a:lnTo>
                    <a:pt x="6878" y="8488"/>
                  </a:lnTo>
                  <a:lnTo>
                    <a:pt x="8266" y="14850"/>
                  </a:lnTo>
                  <a:lnTo>
                    <a:pt x="5891" y="14850"/>
                  </a:lnTo>
                  <a:lnTo>
                    <a:pt x="5891" y="13311"/>
                  </a:lnTo>
                  <a:cubicBezTo>
                    <a:pt x="5891" y="13311"/>
                    <a:pt x="5657" y="13213"/>
                    <a:pt x="5657" y="13213"/>
                  </a:cubicBezTo>
                  <a:close/>
                  <a:moveTo>
                    <a:pt x="13745" y="20925"/>
                  </a:moveTo>
                  <a:lnTo>
                    <a:pt x="7855" y="20925"/>
                  </a:lnTo>
                  <a:lnTo>
                    <a:pt x="7855" y="19575"/>
                  </a:lnTo>
                  <a:lnTo>
                    <a:pt x="13745" y="19575"/>
                  </a:lnTo>
                  <a:cubicBezTo>
                    <a:pt x="13745" y="19575"/>
                    <a:pt x="13745" y="20925"/>
                    <a:pt x="13745" y="20925"/>
                  </a:cubicBezTo>
                  <a:close/>
                  <a:moveTo>
                    <a:pt x="14727" y="21600"/>
                  </a:moveTo>
                  <a:lnTo>
                    <a:pt x="14727" y="19575"/>
                  </a:lnTo>
                  <a:lnTo>
                    <a:pt x="15709" y="19575"/>
                  </a:lnTo>
                  <a:lnTo>
                    <a:pt x="15709" y="17550"/>
                  </a:lnTo>
                  <a:lnTo>
                    <a:pt x="16691" y="17550"/>
                  </a:lnTo>
                  <a:lnTo>
                    <a:pt x="16691" y="15525"/>
                  </a:lnTo>
                  <a:lnTo>
                    <a:pt x="16691" y="13649"/>
                  </a:lnTo>
                  <a:cubicBezTo>
                    <a:pt x="19770" y="12271"/>
                    <a:pt x="21600" y="9959"/>
                    <a:pt x="21600" y="7425"/>
                  </a:cubicBezTo>
                  <a:cubicBezTo>
                    <a:pt x="21600" y="3331"/>
                    <a:pt x="16755" y="0"/>
                    <a:pt x="10800" y="0"/>
                  </a:cubicBezTo>
                  <a:cubicBezTo>
                    <a:pt x="4845" y="0"/>
                    <a:pt x="0" y="3331"/>
                    <a:pt x="0" y="7425"/>
                  </a:cubicBezTo>
                  <a:cubicBezTo>
                    <a:pt x="0" y="9942"/>
                    <a:pt x="1874" y="12323"/>
                    <a:pt x="4909" y="13686"/>
                  </a:cubicBezTo>
                  <a:lnTo>
                    <a:pt x="4909" y="14850"/>
                  </a:lnTo>
                  <a:lnTo>
                    <a:pt x="4909" y="15525"/>
                  </a:lnTo>
                  <a:lnTo>
                    <a:pt x="4909" y="17550"/>
                  </a:lnTo>
                  <a:lnTo>
                    <a:pt x="5891" y="17550"/>
                  </a:lnTo>
                  <a:lnTo>
                    <a:pt x="5891" y="19575"/>
                  </a:lnTo>
                  <a:lnTo>
                    <a:pt x="6873" y="19575"/>
                  </a:lnTo>
                  <a:lnTo>
                    <a:pt x="6873" y="21600"/>
                  </a:lnTo>
                  <a:cubicBezTo>
                    <a:pt x="6873" y="21600"/>
                    <a:pt x="14727" y="21600"/>
                    <a:pt x="14727" y="216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931737DA-34A1-4374-B9C8-61EA334D1D48}"/>
              </a:ext>
            </a:extLst>
          </p:cNvPr>
          <p:cNvSpPr/>
          <p:nvPr/>
        </p:nvSpPr>
        <p:spPr>
          <a:xfrm>
            <a:off x="1108823" y="2653374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36D16AD1-DE3D-4827-AA43-74895A063E5F}"/>
              </a:ext>
            </a:extLst>
          </p:cNvPr>
          <p:cNvSpPr/>
          <p:nvPr/>
        </p:nvSpPr>
        <p:spPr>
          <a:xfrm>
            <a:off x="6317770" y="2653374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E214F5F3-8A6B-4D5C-87F2-D8D5FD0665CE}"/>
              </a:ext>
            </a:extLst>
          </p:cNvPr>
          <p:cNvSpPr/>
          <p:nvPr/>
        </p:nvSpPr>
        <p:spPr>
          <a:xfrm>
            <a:off x="8915104" y="2653374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72644C4C-F953-4989-BC29-E6A11CC5DFF6}"/>
              </a:ext>
            </a:extLst>
          </p:cNvPr>
          <p:cNvSpPr/>
          <p:nvPr/>
        </p:nvSpPr>
        <p:spPr>
          <a:xfrm>
            <a:off x="3721843" y="4835140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5C7783D2-85D6-42A0-B457-A7724AC5A18A}"/>
              </a:ext>
            </a:extLst>
          </p:cNvPr>
          <p:cNvSpPr/>
          <p:nvPr/>
        </p:nvSpPr>
        <p:spPr>
          <a:xfrm>
            <a:off x="6317770" y="4835140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39753535-0D09-49D0-A7D1-CF3F0C7ACDE5}"/>
              </a:ext>
            </a:extLst>
          </p:cNvPr>
          <p:cNvSpPr/>
          <p:nvPr/>
        </p:nvSpPr>
        <p:spPr>
          <a:xfrm>
            <a:off x="8915104" y="4835140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BD06658A-C753-469E-AC4A-9F72B8383237}"/>
              </a:ext>
            </a:extLst>
          </p:cNvPr>
          <p:cNvSpPr/>
          <p:nvPr/>
        </p:nvSpPr>
        <p:spPr>
          <a:xfrm>
            <a:off x="928477" y="2349009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49651" y="1716959"/>
            <a:ext cx="519317" cy="533590"/>
            <a:chOff x="7149651" y="1716959"/>
            <a:chExt cx="519317" cy="533590"/>
          </a:xfrm>
        </p:grpSpPr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2A079982-15CC-4212-90DA-14BF65458074}"/>
                </a:ext>
              </a:extLst>
            </p:cNvPr>
            <p:cNvSpPr/>
            <p:nvPr/>
          </p:nvSpPr>
          <p:spPr>
            <a:xfrm>
              <a:off x="7149651" y="1716959"/>
              <a:ext cx="519317" cy="53359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0" name="任意多边形: 形状 75">
              <a:extLst>
                <a:ext uri="{FF2B5EF4-FFF2-40B4-BE49-F238E27FC236}">
                  <a16:creationId xmlns="" xmlns:a16="http://schemas.microsoft.com/office/drawing/2014/main" id="{CFA2DA2F-5808-4B15-AE03-43B8DECB4016}"/>
                </a:ext>
              </a:extLst>
            </p:cNvPr>
            <p:cNvSpPr/>
            <p:nvPr/>
          </p:nvSpPr>
          <p:spPr>
            <a:xfrm>
              <a:off x="7307191" y="1889998"/>
              <a:ext cx="204236" cy="187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6619"/>
                  </a:lnTo>
                  <a:lnTo>
                    <a:pt x="5738" y="16619"/>
                  </a:lnTo>
                  <a:cubicBezTo>
                    <a:pt x="5738" y="16619"/>
                    <a:pt x="5738" y="21600"/>
                    <a:pt x="5738" y="21600"/>
                  </a:cubicBezTo>
                  <a:lnTo>
                    <a:pt x="10927" y="16619"/>
                  </a:lnTo>
                  <a:lnTo>
                    <a:pt x="21600" y="16619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675" y="755"/>
                  </a:moveTo>
                  <a:lnTo>
                    <a:pt x="20925" y="755"/>
                  </a:lnTo>
                  <a:lnTo>
                    <a:pt x="20925" y="15864"/>
                  </a:lnTo>
                  <a:lnTo>
                    <a:pt x="10673" y="15864"/>
                  </a:lnTo>
                  <a:lnTo>
                    <a:pt x="6413" y="19948"/>
                  </a:lnTo>
                  <a:lnTo>
                    <a:pt x="6413" y="15864"/>
                  </a:lnTo>
                  <a:cubicBezTo>
                    <a:pt x="6413" y="15864"/>
                    <a:pt x="675" y="15864"/>
                    <a:pt x="675" y="15864"/>
                  </a:cubicBezTo>
                  <a:lnTo>
                    <a:pt x="675" y="755"/>
                  </a:lnTo>
                  <a:close/>
                  <a:moveTo>
                    <a:pt x="3375" y="4155"/>
                  </a:moveTo>
                  <a:cubicBezTo>
                    <a:pt x="3375" y="4155"/>
                    <a:pt x="3375" y="4910"/>
                    <a:pt x="3375" y="4910"/>
                  </a:cubicBezTo>
                  <a:lnTo>
                    <a:pt x="18225" y="4910"/>
                  </a:lnTo>
                  <a:lnTo>
                    <a:pt x="18225" y="4155"/>
                  </a:lnTo>
                  <a:lnTo>
                    <a:pt x="3375" y="4155"/>
                  </a:lnTo>
                  <a:close/>
                  <a:moveTo>
                    <a:pt x="3375" y="7932"/>
                  </a:moveTo>
                  <a:cubicBezTo>
                    <a:pt x="3375" y="7932"/>
                    <a:pt x="3375" y="8687"/>
                    <a:pt x="3375" y="8687"/>
                  </a:cubicBezTo>
                  <a:lnTo>
                    <a:pt x="18225" y="8687"/>
                  </a:lnTo>
                  <a:lnTo>
                    <a:pt x="18225" y="7932"/>
                  </a:lnTo>
                  <a:lnTo>
                    <a:pt x="3375" y="7932"/>
                  </a:lnTo>
                  <a:close/>
                  <a:moveTo>
                    <a:pt x="3375" y="11709"/>
                  </a:moveTo>
                  <a:cubicBezTo>
                    <a:pt x="3375" y="11709"/>
                    <a:pt x="3375" y="12464"/>
                    <a:pt x="3375" y="12464"/>
                  </a:cubicBezTo>
                  <a:lnTo>
                    <a:pt x="18225" y="12464"/>
                  </a:lnTo>
                  <a:lnTo>
                    <a:pt x="18225" y="11709"/>
                  </a:lnTo>
                  <a:lnTo>
                    <a:pt x="3375" y="11709"/>
                  </a:ln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746985" y="1716959"/>
            <a:ext cx="519317" cy="533590"/>
            <a:chOff x="9746985" y="1716959"/>
            <a:chExt cx="519317" cy="533590"/>
          </a:xfrm>
        </p:grpSpPr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78D5DC06-8D66-48A1-A9FA-C6967F3DE860}"/>
                </a:ext>
              </a:extLst>
            </p:cNvPr>
            <p:cNvSpPr/>
            <p:nvPr/>
          </p:nvSpPr>
          <p:spPr>
            <a:xfrm>
              <a:off x="9746985" y="1716959"/>
              <a:ext cx="519317" cy="53359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1" name="任意多边形: 形状 76">
              <a:extLst>
                <a:ext uri="{FF2B5EF4-FFF2-40B4-BE49-F238E27FC236}">
                  <a16:creationId xmlns="" xmlns:a16="http://schemas.microsoft.com/office/drawing/2014/main" id="{5EED4787-530B-4C27-BD90-5A30EA01B7FC}"/>
                </a:ext>
              </a:extLst>
            </p:cNvPr>
            <p:cNvSpPr/>
            <p:nvPr/>
          </p:nvSpPr>
          <p:spPr>
            <a:xfrm>
              <a:off x="9889931" y="1935036"/>
              <a:ext cx="233425" cy="97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12" y="0"/>
                  </a:moveTo>
                  <a:cubicBezTo>
                    <a:pt x="14793" y="0"/>
                    <a:pt x="12825" y="4845"/>
                    <a:pt x="12825" y="10800"/>
                  </a:cubicBezTo>
                  <a:cubicBezTo>
                    <a:pt x="12825" y="16755"/>
                    <a:pt x="14793" y="21600"/>
                    <a:pt x="17212" y="21600"/>
                  </a:cubicBezTo>
                  <a:cubicBezTo>
                    <a:pt x="19632" y="21600"/>
                    <a:pt x="21600" y="16755"/>
                    <a:pt x="21600" y="10800"/>
                  </a:cubicBezTo>
                  <a:cubicBezTo>
                    <a:pt x="21600" y="4845"/>
                    <a:pt x="19632" y="0"/>
                    <a:pt x="17212" y="0"/>
                  </a:cubicBezTo>
                  <a:close/>
                  <a:moveTo>
                    <a:pt x="12825" y="10800"/>
                  </a:moveTo>
                  <a:lnTo>
                    <a:pt x="12825" y="9969"/>
                  </a:lnTo>
                  <a:cubicBezTo>
                    <a:pt x="12825" y="9969"/>
                    <a:pt x="0" y="9969"/>
                    <a:pt x="0" y="9969"/>
                  </a:cubicBezTo>
                  <a:lnTo>
                    <a:pt x="0" y="11631"/>
                  </a:lnTo>
                  <a:lnTo>
                    <a:pt x="1688" y="11631"/>
                  </a:lnTo>
                  <a:lnTo>
                    <a:pt x="1688" y="19108"/>
                  </a:lnTo>
                  <a:lnTo>
                    <a:pt x="2363" y="19108"/>
                  </a:lnTo>
                  <a:lnTo>
                    <a:pt x="2363" y="11631"/>
                  </a:lnTo>
                  <a:lnTo>
                    <a:pt x="4388" y="11631"/>
                  </a:lnTo>
                  <a:lnTo>
                    <a:pt x="4388" y="15785"/>
                  </a:lnTo>
                  <a:lnTo>
                    <a:pt x="5063" y="15785"/>
                  </a:lnTo>
                  <a:lnTo>
                    <a:pt x="5063" y="11631"/>
                  </a:lnTo>
                  <a:lnTo>
                    <a:pt x="12825" y="11631"/>
                  </a:lnTo>
                  <a:lnTo>
                    <a:pt x="12825" y="10800"/>
                  </a:lnTo>
                  <a:close/>
                  <a:moveTo>
                    <a:pt x="17212" y="1662"/>
                  </a:moveTo>
                  <a:cubicBezTo>
                    <a:pt x="19259" y="1662"/>
                    <a:pt x="20925" y="5762"/>
                    <a:pt x="20925" y="10800"/>
                  </a:cubicBezTo>
                  <a:cubicBezTo>
                    <a:pt x="20925" y="15838"/>
                    <a:pt x="19259" y="19938"/>
                    <a:pt x="17212" y="19938"/>
                  </a:cubicBezTo>
                  <a:cubicBezTo>
                    <a:pt x="15166" y="19938"/>
                    <a:pt x="13500" y="15838"/>
                    <a:pt x="13500" y="10800"/>
                  </a:cubicBezTo>
                  <a:cubicBezTo>
                    <a:pt x="13500" y="5762"/>
                    <a:pt x="15166" y="1662"/>
                    <a:pt x="17212" y="166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40704" y="1716959"/>
            <a:ext cx="519317" cy="533590"/>
            <a:chOff x="1940704" y="1716959"/>
            <a:chExt cx="519317" cy="533590"/>
          </a:xfrm>
        </p:grpSpPr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F449EB51-B535-41FC-B723-854A3B5B0FC0}"/>
                </a:ext>
              </a:extLst>
            </p:cNvPr>
            <p:cNvSpPr/>
            <p:nvPr/>
          </p:nvSpPr>
          <p:spPr>
            <a:xfrm>
              <a:off x="1940704" y="1716959"/>
              <a:ext cx="519317" cy="53359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" name="任意多边形: 形状 70">
              <a:extLst>
                <a:ext uri="{FF2B5EF4-FFF2-40B4-BE49-F238E27FC236}">
                  <a16:creationId xmlns="" xmlns:a16="http://schemas.microsoft.com/office/drawing/2014/main" id="{4D513429-DA70-4D93-B4AE-BC0302086713}"/>
                </a:ext>
              </a:extLst>
            </p:cNvPr>
            <p:cNvSpPr/>
            <p:nvPr/>
          </p:nvSpPr>
          <p:spPr>
            <a:xfrm>
              <a:off x="2112161" y="1864930"/>
              <a:ext cx="176403" cy="237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10" y="0"/>
                  </a:moveTo>
                  <a:lnTo>
                    <a:pt x="9210" y="675"/>
                  </a:lnTo>
                  <a:cubicBezTo>
                    <a:pt x="15339" y="675"/>
                    <a:pt x="20715" y="4775"/>
                    <a:pt x="20715" y="9450"/>
                  </a:cubicBezTo>
                  <a:cubicBezTo>
                    <a:pt x="20715" y="14125"/>
                    <a:pt x="15339" y="18225"/>
                    <a:pt x="9210" y="18225"/>
                  </a:cubicBezTo>
                  <a:cubicBezTo>
                    <a:pt x="5110" y="18225"/>
                    <a:pt x="3827" y="17021"/>
                    <a:pt x="3817" y="17012"/>
                  </a:cubicBezTo>
                  <a:lnTo>
                    <a:pt x="3098" y="17413"/>
                  </a:lnTo>
                  <a:cubicBezTo>
                    <a:pt x="3155" y="17472"/>
                    <a:pt x="4529" y="18800"/>
                    <a:pt x="8767" y="18889"/>
                  </a:cubicBezTo>
                  <a:lnTo>
                    <a:pt x="8767" y="20925"/>
                  </a:lnTo>
                  <a:lnTo>
                    <a:pt x="4785" y="20925"/>
                  </a:lnTo>
                  <a:lnTo>
                    <a:pt x="4785" y="21600"/>
                  </a:lnTo>
                  <a:lnTo>
                    <a:pt x="8767" y="21600"/>
                  </a:lnTo>
                  <a:lnTo>
                    <a:pt x="9652" y="21600"/>
                  </a:lnTo>
                  <a:lnTo>
                    <a:pt x="13635" y="21600"/>
                  </a:lnTo>
                  <a:lnTo>
                    <a:pt x="13635" y="20925"/>
                  </a:lnTo>
                  <a:lnTo>
                    <a:pt x="9652" y="20925"/>
                  </a:lnTo>
                  <a:lnTo>
                    <a:pt x="9652" y="18889"/>
                  </a:lnTo>
                  <a:cubicBezTo>
                    <a:pt x="16066" y="18698"/>
                    <a:pt x="21600" y="14371"/>
                    <a:pt x="21600" y="9450"/>
                  </a:cubicBezTo>
                  <a:cubicBezTo>
                    <a:pt x="21600" y="4416"/>
                    <a:pt x="15810" y="0"/>
                    <a:pt x="9210" y="0"/>
                  </a:cubicBezTo>
                  <a:close/>
                  <a:moveTo>
                    <a:pt x="9293" y="2362"/>
                  </a:moveTo>
                  <a:cubicBezTo>
                    <a:pt x="4168" y="2362"/>
                    <a:pt x="0" y="5542"/>
                    <a:pt x="0" y="9450"/>
                  </a:cubicBezTo>
                  <a:cubicBezTo>
                    <a:pt x="0" y="13358"/>
                    <a:pt x="4168" y="16538"/>
                    <a:pt x="9293" y="16538"/>
                  </a:cubicBezTo>
                  <a:cubicBezTo>
                    <a:pt x="14417" y="16538"/>
                    <a:pt x="18585" y="13358"/>
                    <a:pt x="18585" y="9450"/>
                  </a:cubicBezTo>
                  <a:cubicBezTo>
                    <a:pt x="18585" y="5542"/>
                    <a:pt x="14417" y="2362"/>
                    <a:pt x="9293" y="2362"/>
                  </a:cubicBezTo>
                  <a:close/>
                  <a:moveTo>
                    <a:pt x="9293" y="3037"/>
                  </a:moveTo>
                  <a:cubicBezTo>
                    <a:pt x="13929" y="3037"/>
                    <a:pt x="17700" y="5914"/>
                    <a:pt x="17700" y="9450"/>
                  </a:cubicBezTo>
                  <a:cubicBezTo>
                    <a:pt x="17700" y="12986"/>
                    <a:pt x="13929" y="15863"/>
                    <a:pt x="9293" y="15863"/>
                  </a:cubicBezTo>
                  <a:cubicBezTo>
                    <a:pt x="4657" y="15863"/>
                    <a:pt x="885" y="12986"/>
                    <a:pt x="885" y="9450"/>
                  </a:cubicBezTo>
                  <a:cubicBezTo>
                    <a:pt x="885" y="5914"/>
                    <a:pt x="4657" y="3037"/>
                    <a:pt x="9293" y="30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53723" y="1716959"/>
            <a:ext cx="519318" cy="533590"/>
            <a:chOff x="4553723" y="1716959"/>
            <a:chExt cx="519318" cy="533590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78CDA816-CA96-46A4-8C45-9E7EDA80C1DE}"/>
                </a:ext>
              </a:extLst>
            </p:cNvPr>
            <p:cNvSpPr/>
            <p:nvPr/>
          </p:nvSpPr>
          <p:spPr>
            <a:xfrm>
              <a:off x="4553723" y="1716959"/>
              <a:ext cx="519318" cy="53359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9" name="任意多边形: 形状 74">
              <a:extLst>
                <a:ext uri="{FF2B5EF4-FFF2-40B4-BE49-F238E27FC236}">
                  <a16:creationId xmlns="" xmlns:a16="http://schemas.microsoft.com/office/drawing/2014/main" id="{BEF80B1B-3787-4976-8F90-00AF9052F58F}"/>
                </a:ext>
              </a:extLst>
            </p:cNvPr>
            <p:cNvSpPr/>
            <p:nvPr/>
          </p:nvSpPr>
          <p:spPr>
            <a:xfrm>
              <a:off x="4711264" y="1919815"/>
              <a:ext cx="204236" cy="127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5" y="20492"/>
                  </a:moveTo>
                  <a:lnTo>
                    <a:pt x="675" y="1570"/>
                  </a:lnTo>
                  <a:lnTo>
                    <a:pt x="10800" y="12290"/>
                  </a:lnTo>
                  <a:lnTo>
                    <a:pt x="20925" y="1570"/>
                  </a:lnTo>
                  <a:lnTo>
                    <a:pt x="20925" y="20492"/>
                  </a:lnTo>
                  <a:cubicBezTo>
                    <a:pt x="20925" y="20492"/>
                    <a:pt x="675" y="20492"/>
                    <a:pt x="675" y="20492"/>
                  </a:cubicBezTo>
                  <a:close/>
                  <a:moveTo>
                    <a:pt x="20117" y="1108"/>
                  </a:moveTo>
                  <a:lnTo>
                    <a:pt x="10800" y="10972"/>
                  </a:lnTo>
                  <a:lnTo>
                    <a:pt x="1483" y="1108"/>
                  </a:lnTo>
                  <a:cubicBezTo>
                    <a:pt x="1483" y="1108"/>
                    <a:pt x="20117" y="1108"/>
                    <a:pt x="20117" y="1108"/>
                  </a:cubicBezTo>
                  <a:close/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08D91F9D-3EA0-4DB1-A3DC-812C4B55D37E}"/>
              </a:ext>
            </a:extLst>
          </p:cNvPr>
          <p:cNvSpPr/>
          <p:nvPr/>
        </p:nvSpPr>
        <p:spPr>
          <a:xfrm>
            <a:off x="3721843" y="2653374"/>
            <a:ext cx="2183078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square" lIns="25400" tIns="25400" rIns="25400" bIns="25400" anchor="ctr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362EF70D-8F52-42B8-9C58-BB010A5DD986}"/>
              </a:ext>
            </a:extLst>
          </p:cNvPr>
          <p:cNvSpPr/>
          <p:nvPr/>
        </p:nvSpPr>
        <p:spPr>
          <a:xfrm>
            <a:off x="3524094" y="2349009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lvl="0"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96B17BCF-E74F-43C7-901F-15F75B0CB196}"/>
              </a:ext>
            </a:extLst>
          </p:cNvPr>
          <p:cNvSpPr/>
          <p:nvPr/>
        </p:nvSpPr>
        <p:spPr>
          <a:xfrm>
            <a:off x="6120021" y="2349009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lvl="0"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A0698D8E-76D7-4634-A102-18A7950E971F}"/>
              </a:ext>
            </a:extLst>
          </p:cNvPr>
          <p:cNvSpPr/>
          <p:nvPr/>
        </p:nvSpPr>
        <p:spPr>
          <a:xfrm>
            <a:off x="8717355" y="2349009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lvl="0"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CA942B08-2CC3-4C6C-9CB6-216A58BA8BFE}"/>
              </a:ext>
            </a:extLst>
          </p:cNvPr>
          <p:cNvSpPr/>
          <p:nvPr/>
        </p:nvSpPr>
        <p:spPr>
          <a:xfrm>
            <a:off x="3524094" y="4530772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lvl="0"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79BFB23B-91D1-4200-86FF-850CC1C80A61}"/>
              </a:ext>
            </a:extLst>
          </p:cNvPr>
          <p:cNvSpPr/>
          <p:nvPr/>
        </p:nvSpPr>
        <p:spPr>
          <a:xfrm>
            <a:off x="6120021" y="4530772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lvl="0"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F6D02677-C2CA-4E43-8462-2DBFE2FC2C2E}"/>
              </a:ext>
            </a:extLst>
          </p:cNvPr>
          <p:cNvSpPr/>
          <p:nvPr/>
        </p:nvSpPr>
        <p:spPr>
          <a:xfrm>
            <a:off x="8717355" y="4530772"/>
            <a:ext cx="2578576" cy="304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ma14="http://schemas.microsoft.com/office/mac/drawingml/2011/main" xmlns:a16="http://schemas.microsoft.com/office/drawing/2014/main" xmlns:lc="http://schemas.openxmlformats.org/drawingml/2006/lockedCanvas" xmlns="" val="1"/>
            </a:ext>
          </a:extLst>
        </p:spPr>
        <p:txBody>
          <a:bodyPr wrap="none" lIns="25400" tIns="25400" rIns="25400" bIns="25400" anchor="ctr" anchorCtr="1">
            <a:normAutofit/>
          </a:bodyPr>
          <a:lstStyle/>
          <a:p>
            <a:pPr lvl="0" algn="ctr"/>
            <a:r>
              <a:rPr lang="tr-TR" altLang="zh-CN" sz="15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sz="15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6" name="直接连接符 65">
            <a:extLst>
              <a:ext uri="{FF2B5EF4-FFF2-40B4-BE49-F238E27FC236}">
                <a16:creationId xmlns="" xmlns:a16="http://schemas.microsoft.com/office/drawing/2014/main" id="{F56AD491-1E72-4095-9821-AB434519771B}"/>
              </a:ext>
            </a:extLst>
          </p:cNvPr>
          <p:cNvSpPr/>
          <p:nvPr/>
        </p:nvSpPr>
        <p:spPr>
          <a:xfrm flipH="1">
            <a:off x="11312206" y="1987734"/>
            <a:ext cx="16833" cy="2180927"/>
          </a:xfrm>
          <a:prstGeom prst="line">
            <a:avLst/>
          </a:prstGeom>
          <a:ln w="38100">
            <a:solidFill>
              <a:srgbClr val="1E3058"/>
            </a:solidFill>
            <a:miter lim="400000"/>
          </a:ln>
        </p:spPr>
        <p:txBody>
          <a:bodyPr anchor="ctr"/>
          <a:lstStyle/>
          <a:p>
            <a:pPr algn="ctr"/>
            <a:endParaRPr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435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500"/>
                            </p:stCondLst>
                            <p:childTnLst>
                              <p:par>
                                <p:cTn id="9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53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5849" y="1276043"/>
            <a:ext cx="4660422" cy="4576930"/>
          </a:xfrm>
          <a:custGeom>
            <a:avLst/>
            <a:gdLst>
              <a:gd name="connsiteX0" fmla="*/ 0 w 4660422"/>
              <a:gd name="connsiteY0" fmla="*/ 0 h 4576930"/>
              <a:gd name="connsiteX1" fmla="*/ 4660422 w 4660422"/>
              <a:gd name="connsiteY1" fmla="*/ 0 h 4576930"/>
              <a:gd name="connsiteX2" fmla="*/ 4660422 w 4660422"/>
              <a:gd name="connsiteY2" fmla="*/ 4576930 h 4576930"/>
              <a:gd name="connsiteX3" fmla="*/ 0 w 4660422"/>
              <a:gd name="connsiteY3" fmla="*/ 4576930 h 457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0422" h="4576930">
                <a:moveTo>
                  <a:pt x="0" y="0"/>
                </a:moveTo>
                <a:lnTo>
                  <a:pt x="4660422" y="0"/>
                </a:lnTo>
                <a:lnTo>
                  <a:pt x="4660422" y="4576930"/>
                </a:lnTo>
                <a:lnTo>
                  <a:pt x="0" y="4576930"/>
                </a:lnTo>
                <a:close/>
              </a:path>
            </a:pathLst>
          </a:custGeom>
        </p:spPr>
      </p:pic>
      <p:grpSp>
        <p:nvGrpSpPr>
          <p:cNvPr id="2" name="Group 9"/>
          <p:cNvGrpSpPr/>
          <p:nvPr/>
        </p:nvGrpSpPr>
        <p:grpSpPr>
          <a:xfrm>
            <a:off x="6219419" y="1276043"/>
            <a:ext cx="2225309" cy="2224388"/>
            <a:chOff x="523649" y="2000605"/>
            <a:chExt cx="2671496" cy="2671496"/>
          </a:xfrm>
          <a:solidFill>
            <a:srgbClr val="002060"/>
          </a:solidFill>
        </p:grpSpPr>
        <p:sp>
          <p:nvSpPr>
            <p:cNvPr id="3" name="Rectangle 10"/>
            <p:cNvSpPr/>
            <p:nvPr/>
          </p:nvSpPr>
          <p:spPr bwMode="auto">
            <a:xfrm>
              <a:off x="523649" y="2000605"/>
              <a:ext cx="2671496" cy="2671496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114668" tIns="114673" rIns="114668" bIns="114673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1083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2400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NOTE HERE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4" name="Picture 7" descr="\\MAGNUM\Projects\Microsoft\Cloud Power FY12\Design\Icons\PNGs\Metering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39380" y="2323940"/>
              <a:ext cx="1840034" cy="1854218"/>
            </a:xfrm>
            <a:prstGeom prst="rect">
              <a:avLst/>
            </a:prstGeom>
            <a:noFill/>
          </p:spPr>
        </p:pic>
      </p:grpSp>
      <p:grpSp>
        <p:nvGrpSpPr>
          <p:cNvPr id="5" name="Group 12"/>
          <p:cNvGrpSpPr/>
          <p:nvPr/>
        </p:nvGrpSpPr>
        <p:grpSpPr>
          <a:xfrm>
            <a:off x="8566497" y="1276043"/>
            <a:ext cx="2225309" cy="2224388"/>
            <a:chOff x="3344876" y="2000605"/>
            <a:chExt cx="2671496" cy="2671496"/>
          </a:xfrm>
          <a:solidFill>
            <a:srgbClr val="002060"/>
          </a:solidFill>
        </p:grpSpPr>
        <p:sp>
          <p:nvSpPr>
            <p:cNvPr id="6" name="Rectangle 13"/>
            <p:cNvSpPr/>
            <p:nvPr/>
          </p:nvSpPr>
          <p:spPr bwMode="auto">
            <a:xfrm>
              <a:off x="3344876" y="2000605"/>
              <a:ext cx="2671496" cy="2671496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114668" tIns="114673" rIns="114668" bIns="114673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1083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2400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NOTE HERE</a:t>
              </a:r>
              <a:endParaRPr lang="en-US" altLang="zh-CN" sz="2400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7" name="Picture 5" descr="\\MAGNUM\Projects\Microsoft\Cloud Power FY12\Design\Icons\PNGs\Self_Service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0105" y="2424205"/>
              <a:ext cx="1641038" cy="1653688"/>
            </a:xfrm>
            <a:prstGeom prst="rect">
              <a:avLst/>
            </a:prstGeom>
            <a:noFill/>
          </p:spPr>
        </p:pic>
      </p:grpSp>
      <p:grpSp>
        <p:nvGrpSpPr>
          <p:cNvPr id="8" name="Group 18"/>
          <p:cNvGrpSpPr/>
          <p:nvPr/>
        </p:nvGrpSpPr>
        <p:grpSpPr>
          <a:xfrm>
            <a:off x="8566497" y="3628585"/>
            <a:ext cx="2225309" cy="2224388"/>
            <a:chOff x="8987331" y="2006755"/>
            <a:chExt cx="2671496" cy="2671496"/>
          </a:xfrm>
          <a:solidFill>
            <a:srgbClr val="002060"/>
          </a:solidFill>
        </p:grpSpPr>
        <p:sp>
          <p:nvSpPr>
            <p:cNvPr id="9" name="Rectangle 19"/>
            <p:cNvSpPr/>
            <p:nvPr/>
          </p:nvSpPr>
          <p:spPr bwMode="auto">
            <a:xfrm>
              <a:off x="8987331" y="2006755"/>
              <a:ext cx="2671496" cy="2671496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114668" tIns="114673" rIns="114668" bIns="114673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1083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2400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NOTE HERE</a:t>
              </a:r>
              <a:endParaRPr lang="en-US" altLang="zh-CN" sz="2400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10" name="Picture 4" descr="\\MAGNUM\Projects\Microsoft\Cloud Power FY12\Design\Icons\PNGs\Scalable_Elastic_4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396077" y="2316899"/>
              <a:ext cx="1854004" cy="1868301"/>
            </a:xfrm>
            <a:prstGeom prst="rect">
              <a:avLst/>
            </a:prstGeom>
            <a:noFill/>
          </p:spPr>
        </p:pic>
      </p:grpSp>
      <p:grpSp>
        <p:nvGrpSpPr>
          <p:cNvPr id="11" name="Group 2"/>
          <p:cNvGrpSpPr/>
          <p:nvPr/>
        </p:nvGrpSpPr>
        <p:grpSpPr>
          <a:xfrm>
            <a:off x="6219426" y="3628585"/>
            <a:ext cx="2225308" cy="2224388"/>
            <a:chOff x="7153762" y="3619300"/>
            <a:chExt cx="1877134" cy="1877134"/>
          </a:xfrm>
          <a:solidFill>
            <a:srgbClr val="002060"/>
          </a:solidFill>
        </p:grpSpPr>
        <p:sp>
          <p:nvSpPr>
            <p:cNvPr id="12" name="Rectangle 16"/>
            <p:cNvSpPr/>
            <p:nvPr/>
          </p:nvSpPr>
          <p:spPr bwMode="auto">
            <a:xfrm>
              <a:off x="7153762" y="3619300"/>
              <a:ext cx="1877134" cy="187713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114668" tIns="114673" rIns="114668" bIns="114673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1083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2400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NOTE HERE</a:t>
              </a:r>
              <a:endParaRPr lang="en-US" altLang="zh-CN" sz="2400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Freeform 73"/>
            <p:cNvSpPr>
              <a:spLocks noEditPoints="1"/>
            </p:cNvSpPr>
            <p:nvPr/>
          </p:nvSpPr>
          <p:spPr bwMode="black">
            <a:xfrm>
              <a:off x="7624859" y="3966887"/>
              <a:ext cx="934942" cy="902560"/>
            </a:xfrm>
            <a:custGeom>
              <a:avLst/>
              <a:gdLst>
                <a:gd name="T0" fmla="*/ 1799 w 2278"/>
                <a:gd name="T1" fmla="*/ 879 h 2201"/>
                <a:gd name="T2" fmla="*/ 1711 w 2278"/>
                <a:gd name="T3" fmla="*/ 335 h 2201"/>
                <a:gd name="T4" fmla="*/ 1363 w 2278"/>
                <a:gd name="T5" fmla="*/ 315 h 2201"/>
                <a:gd name="T6" fmla="*/ 1068 w 2278"/>
                <a:gd name="T7" fmla="*/ 0 h 2201"/>
                <a:gd name="T8" fmla="*/ 810 w 2278"/>
                <a:gd name="T9" fmla="*/ 412 h 2201"/>
                <a:gd name="T10" fmla="*/ 408 w 2278"/>
                <a:gd name="T11" fmla="*/ 325 h 2201"/>
                <a:gd name="T12" fmla="*/ 246 w 2278"/>
                <a:gd name="T13" fmla="*/ 841 h 2201"/>
                <a:gd name="T14" fmla="*/ 0 w 2278"/>
                <a:gd name="T15" fmla="*/ 1138 h 2201"/>
                <a:gd name="T16" fmla="*/ 338 w 2278"/>
                <a:gd name="T17" fmla="*/ 1396 h 2201"/>
                <a:gd name="T18" fmla="*/ 166 w 2278"/>
                <a:gd name="T19" fmla="*/ 1885 h 2201"/>
                <a:gd name="T20" fmla="*/ 769 w 2278"/>
                <a:gd name="T21" fmla="*/ 1966 h 2201"/>
                <a:gd name="T22" fmla="*/ 1053 w 2278"/>
                <a:gd name="T23" fmla="*/ 2200 h 2201"/>
                <a:gd name="T24" fmla="*/ 1081 w 2278"/>
                <a:gd name="T25" fmla="*/ 2201 h 2201"/>
                <a:gd name="T26" fmla="*/ 1184 w 2278"/>
                <a:gd name="T27" fmla="*/ 1949 h 2201"/>
                <a:gd name="T28" fmla="*/ 1666 w 2278"/>
                <a:gd name="T29" fmla="*/ 1872 h 2201"/>
                <a:gd name="T30" fmla="*/ 1874 w 2278"/>
                <a:gd name="T31" fmla="*/ 1743 h 2201"/>
                <a:gd name="T32" fmla="*/ 2060 w 2278"/>
                <a:gd name="T33" fmla="*/ 1273 h 2201"/>
                <a:gd name="T34" fmla="*/ 1940 w 2278"/>
                <a:gd name="T35" fmla="*/ 1369 h 2201"/>
                <a:gd name="T36" fmla="*/ 1385 w 2278"/>
                <a:gd name="T37" fmla="*/ 1279 h 2201"/>
                <a:gd name="T38" fmla="*/ 1837 w 2278"/>
                <a:gd name="T39" fmla="*/ 1733 h 2201"/>
                <a:gd name="T40" fmla="*/ 1302 w 2278"/>
                <a:gd name="T41" fmla="*/ 1393 h 2201"/>
                <a:gd name="T42" fmla="*/ 1433 w 2278"/>
                <a:gd name="T43" fmla="*/ 1759 h 2201"/>
                <a:gd name="T44" fmla="*/ 1193 w 2278"/>
                <a:gd name="T45" fmla="*/ 1461 h 2201"/>
                <a:gd name="T46" fmla="*/ 1156 w 2278"/>
                <a:gd name="T47" fmla="*/ 1924 h 2201"/>
                <a:gd name="T48" fmla="*/ 1053 w 2278"/>
                <a:gd name="T49" fmla="*/ 1484 h 2201"/>
                <a:gd name="T50" fmla="*/ 878 w 2278"/>
                <a:gd name="T51" fmla="*/ 1857 h 2201"/>
                <a:gd name="T52" fmla="*/ 804 w 2278"/>
                <a:gd name="T53" fmla="*/ 1753 h 2201"/>
                <a:gd name="T54" fmla="*/ 438 w 2278"/>
                <a:gd name="T55" fmla="*/ 1789 h 2201"/>
                <a:gd name="T56" fmla="*/ 369 w 2278"/>
                <a:gd name="T57" fmla="*/ 1741 h 2201"/>
                <a:gd name="T58" fmla="*/ 551 w 2278"/>
                <a:gd name="T59" fmla="*/ 1362 h 2201"/>
                <a:gd name="T60" fmla="*/ 447 w 2278"/>
                <a:gd name="T61" fmla="*/ 1287 h 2201"/>
                <a:gd name="T62" fmla="*/ 723 w 2278"/>
                <a:gd name="T63" fmla="*/ 1153 h 2201"/>
                <a:gd name="T64" fmla="*/ 253 w 2278"/>
                <a:gd name="T65" fmla="*/ 1023 h 2201"/>
                <a:gd name="T66" fmla="*/ 745 w 2278"/>
                <a:gd name="T67" fmla="*/ 1014 h 2201"/>
                <a:gd name="T68" fmla="*/ 386 w 2278"/>
                <a:gd name="T69" fmla="*/ 736 h 2201"/>
                <a:gd name="T70" fmla="*/ 813 w 2278"/>
                <a:gd name="T71" fmla="*/ 904 h 2201"/>
                <a:gd name="T72" fmla="*/ 701 w 2278"/>
                <a:gd name="T73" fmla="*/ 530 h 2201"/>
                <a:gd name="T74" fmla="*/ 944 w 2278"/>
                <a:gd name="T75" fmla="*/ 815 h 2201"/>
                <a:gd name="T76" fmla="*/ 996 w 2278"/>
                <a:gd name="T77" fmla="*/ 287 h 2201"/>
                <a:gd name="T78" fmla="*/ 1083 w 2278"/>
                <a:gd name="T79" fmla="*/ 792 h 2201"/>
                <a:gd name="T80" fmla="*/ 1253 w 2278"/>
                <a:gd name="T81" fmla="*/ 424 h 2201"/>
                <a:gd name="T82" fmla="*/ 1331 w 2278"/>
                <a:gd name="T83" fmla="*/ 529 h 2201"/>
                <a:gd name="T84" fmla="*/ 1558 w 2278"/>
                <a:gd name="T85" fmla="*/ 488 h 2201"/>
                <a:gd name="T86" fmla="*/ 1618 w 2278"/>
                <a:gd name="T87" fmla="*/ 610 h 2201"/>
                <a:gd name="T88" fmla="*/ 1586 w 2278"/>
                <a:gd name="T89" fmla="*/ 914 h 2201"/>
                <a:gd name="T90" fmla="*/ 1690 w 2278"/>
                <a:gd name="T91" fmla="*/ 989 h 2201"/>
                <a:gd name="T92" fmla="*/ 1414 w 2278"/>
                <a:gd name="T93" fmla="*/ 1123 h 2201"/>
                <a:gd name="T94" fmla="*/ 2028 w 2278"/>
                <a:gd name="T95" fmla="*/ 1253 h 2201"/>
                <a:gd name="T96" fmla="*/ 1292 w 2278"/>
                <a:gd name="T97" fmla="*/ 936 h 2201"/>
                <a:gd name="T98" fmla="*/ 1083 w 2278"/>
                <a:gd name="T99" fmla="*/ 837 h 2201"/>
                <a:gd name="T100" fmla="*/ 945 w 2278"/>
                <a:gd name="T101" fmla="*/ 863 h 2201"/>
                <a:gd name="T102" fmla="*/ 787 w 2278"/>
                <a:gd name="T103" fmla="*/ 1031 h 2201"/>
                <a:gd name="T104" fmla="*/ 787 w 2278"/>
                <a:gd name="T105" fmla="*/ 1245 h 2201"/>
                <a:gd name="T106" fmla="*/ 945 w 2278"/>
                <a:gd name="T107" fmla="*/ 1412 h 2201"/>
                <a:gd name="T108" fmla="*/ 1083 w 2278"/>
                <a:gd name="T109" fmla="*/ 1439 h 2201"/>
                <a:gd name="T110" fmla="*/ 1292 w 2278"/>
                <a:gd name="T111" fmla="*/ 1340 h 2201"/>
                <a:gd name="T112" fmla="*/ 1370 w 2278"/>
                <a:gd name="T113" fmla="*/ 1138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78" h="2201">
                  <a:moveTo>
                    <a:pt x="2125" y="983"/>
                  </a:moveTo>
                  <a:cubicBezTo>
                    <a:pt x="2074" y="983"/>
                    <a:pt x="2030" y="1007"/>
                    <a:pt x="2002" y="1045"/>
                  </a:cubicBezTo>
                  <a:cubicBezTo>
                    <a:pt x="1787" y="929"/>
                    <a:pt x="1787" y="929"/>
                    <a:pt x="1787" y="929"/>
                  </a:cubicBezTo>
                  <a:cubicBezTo>
                    <a:pt x="1795" y="914"/>
                    <a:pt x="1799" y="897"/>
                    <a:pt x="1799" y="879"/>
                  </a:cubicBezTo>
                  <a:cubicBezTo>
                    <a:pt x="1799" y="828"/>
                    <a:pt x="1764" y="785"/>
                    <a:pt x="1715" y="773"/>
                  </a:cubicBezTo>
                  <a:cubicBezTo>
                    <a:pt x="1729" y="640"/>
                    <a:pt x="1729" y="640"/>
                    <a:pt x="1729" y="640"/>
                  </a:cubicBezTo>
                  <a:cubicBezTo>
                    <a:pt x="1805" y="630"/>
                    <a:pt x="1863" y="566"/>
                    <a:pt x="1863" y="488"/>
                  </a:cubicBezTo>
                  <a:cubicBezTo>
                    <a:pt x="1863" y="404"/>
                    <a:pt x="1795" y="335"/>
                    <a:pt x="1711" y="335"/>
                  </a:cubicBezTo>
                  <a:cubicBezTo>
                    <a:pt x="1645" y="335"/>
                    <a:pt x="1589" y="377"/>
                    <a:pt x="1567" y="435"/>
                  </a:cubicBezTo>
                  <a:cubicBezTo>
                    <a:pt x="1472" y="427"/>
                    <a:pt x="1472" y="427"/>
                    <a:pt x="1472" y="427"/>
                  </a:cubicBezTo>
                  <a:cubicBezTo>
                    <a:pt x="1472" y="426"/>
                    <a:pt x="1472" y="425"/>
                    <a:pt x="1472" y="424"/>
                  </a:cubicBezTo>
                  <a:cubicBezTo>
                    <a:pt x="1472" y="364"/>
                    <a:pt x="1423" y="315"/>
                    <a:pt x="1363" y="315"/>
                  </a:cubicBezTo>
                  <a:cubicBezTo>
                    <a:pt x="1334" y="315"/>
                    <a:pt x="1309" y="326"/>
                    <a:pt x="1289" y="343"/>
                  </a:cubicBezTo>
                  <a:cubicBezTo>
                    <a:pt x="1187" y="250"/>
                    <a:pt x="1187" y="250"/>
                    <a:pt x="1187" y="250"/>
                  </a:cubicBezTo>
                  <a:cubicBezTo>
                    <a:pt x="1208" y="223"/>
                    <a:pt x="1221" y="190"/>
                    <a:pt x="1221" y="153"/>
                  </a:cubicBezTo>
                  <a:cubicBezTo>
                    <a:pt x="1221" y="69"/>
                    <a:pt x="1153" y="0"/>
                    <a:pt x="1068" y="0"/>
                  </a:cubicBezTo>
                  <a:cubicBezTo>
                    <a:pt x="984" y="0"/>
                    <a:pt x="916" y="69"/>
                    <a:pt x="916" y="153"/>
                  </a:cubicBezTo>
                  <a:cubicBezTo>
                    <a:pt x="916" y="197"/>
                    <a:pt x="935" y="237"/>
                    <a:pt x="965" y="265"/>
                  </a:cubicBezTo>
                  <a:cubicBezTo>
                    <a:pt x="856" y="422"/>
                    <a:pt x="856" y="422"/>
                    <a:pt x="856" y="422"/>
                  </a:cubicBezTo>
                  <a:cubicBezTo>
                    <a:pt x="842" y="416"/>
                    <a:pt x="827" y="412"/>
                    <a:pt x="810" y="412"/>
                  </a:cubicBezTo>
                  <a:cubicBezTo>
                    <a:pt x="760" y="412"/>
                    <a:pt x="717" y="446"/>
                    <a:pt x="705" y="493"/>
                  </a:cubicBezTo>
                  <a:cubicBezTo>
                    <a:pt x="561" y="480"/>
                    <a:pt x="561" y="480"/>
                    <a:pt x="561" y="480"/>
                  </a:cubicBezTo>
                  <a:cubicBezTo>
                    <a:pt x="561" y="480"/>
                    <a:pt x="561" y="479"/>
                    <a:pt x="561" y="478"/>
                  </a:cubicBezTo>
                  <a:cubicBezTo>
                    <a:pt x="561" y="394"/>
                    <a:pt x="493" y="325"/>
                    <a:pt x="408" y="325"/>
                  </a:cubicBezTo>
                  <a:cubicBezTo>
                    <a:pt x="324" y="325"/>
                    <a:pt x="256" y="394"/>
                    <a:pt x="256" y="478"/>
                  </a:cubicBezTo>
                  <a:cubicBezTo>
                    <a:pt x="256" y="546"/>
                    <a:pt x="300" y="603"/>
                    <a:pt x="362" y="623"/>
                  </a:cubicBezTo>
                  <a:cubicBezTo>
                    <a:pt x="348" y="732"/>
                    <a:pt x="348" y="732"/>
                    <a:pt x="348" y="732"/>
                  </a:cubicBezTo>
                  <a:cubicBezTo>
                    <a:pt x="291" y="736"/>
                    <a:pt x="246" y="783"/>
                    <a:pt x="246" y="841"/>
                  </a:cubicBezTo>
                  <a:cubicBezTo>
                    <a:pt x="246" y="873"/>
                    <a:pt x="259" y="901"/>
                    <a:pt x="281" y="921"/>
                  </a:cubicBezTo>
                  <a:cubicBezTo>
                    <a:pt x="221" y="1002"/>
                    <a:pt x="221" y="1002"/>
                    <a:pt x="221" y="1002"/>
                  </a:cubicBezTo>
                  <a:cubicBezTo>
                    <a:pt x="201" y="991"/>
                    <a:pt x="177" y="985"/>
                    <a:pt x="153" y="985"/>
                  </a:cubicBezTo>
                  <a:cubicBezTo>
                    <a:pt x="68" y="985"/>
                    <a:pt x="0" y="1054"/>
                    <a:pt x="0" y="1138"/>
                  </a:cubicBezTo>
                  <a:cubicBezTo>
                    <a:pt x="0" y="1222"/>
                    <a:pt x="68" y="1291"/>
                    <a:pt x="153" y="1291"/>
                  </a:cubicBezTo>
                  <a:cubicBezTo>
                    <a:pt x="190" y="1291"/>
                    <a:pt x="225" y="1277"/>
                    <a:pt x="251" y="1254"/>
                  </a:cubicBezTo>
                  <a:cubicBezTo>
                    <a:pt x="354" y="1339"/>
                    <a:pt x="354" y="1339"/>
                    <a:pt x="354" y="1339"/>
                  </a:cubicBezTo>
                  <a:cubicBezTo>
                    <a:pt x="344" y="1356"/>
                    <a:pt x="338" y="1375"/>
                    <a:pt x="338" y="1396"/>
                  </a:cubicBezTo>
                  <a:cubicBezTo>
                    <a:pt x="338" y="1436"/>
                    <a:pt x="359" y="1471"/>
                    <a:pt x="392" y="1490"/>
                  </a:cubicBezTo>
                  <a:cubicBezTo>
                    <a:pt x="332" y="1733"/>
                    <a:pt x="332" y="1733"/>
                    <a:pt x="332" y="1733"/>
                  </a:cubicBezTo>
                  <a:cubicBezTo>
                    <a:pt x="328" y="1732"/>
                    <a:pt x="323" y="1732"/>
                    <a:pt x="319" y="1732"/>
                  </a:cubicBezTo>
                  <a:cubicBezTo>
                    <a:pt x="235" y="1732"/>
                    <a:pt x="166" y="1800"/>
                    <a:pt x="166" y="1885"/>
                  </a:cubicBezTo>
                  <a:cubicBezTo>
                    <a:pt x="166" y="1969"/>
                    <a:pt x="235" y="2038"/>
                    <a:pt x="319" y="2038"/>
                  </a:cubicBezTo>
                  <a:cubicBezTo>
                    <a:pt x="399" y="2038"/>
                    <a:pt x="464" y="1977"/>
                    <a:pt x="471" y="1899"/>
                  </a:cubicBezTo>
                  <a:cubicBezTo>
                    <a:pt x="664" y="1884"/>
                    <a:pt x="664" y="1884"/>
                    <a:pt x="664" y="1884"/>
                  </a:cubicBezTo>
                  <a:cubicBezTo>
                    <a:pt x="676" y="1931"/>
                    <a:pt x="718" y="1966"/>
                    <a:pt x="769" y="1966"/>
                  </a:cubicBezTo>
                  <a:cubicBezTo>
                    <a:pt x="802" y="1966"/>
                    <a:pt x="832" y="1951"/>
                    <a:pt x="852" y="1928"/>
                  </a:cubicBezTo>
                  <a:cubicBezTo>
                    <a:pt x="931" y="1982"/>
                    <a:pt x="931" y="1982"/>
                    <a:pt x="931" y="1982"/>
                  </a:cubicBezTo>
                  <a:cubicBezTo>
                    <a:pt x="921" y="2002"/>
                    <a:pt x="916" y="2024"/>
                    <a:pt x="916" y="2049"/>
                  </a:cubicBezTo>
                  <a:cubicBezTo>
                    <a:pt x="916" y="2128"/>
                    <a:pt x="976" y="2193"/>
                    <a:pt x="1053" y="2200"/>
                  </a:cubicBezTo>
                  <a:cubicBezTo>
                    <a:pt x="1053" y="2201"/>
                    <a:pt x="1053" y="2201"/>
                    <a:pt x="1053" y="2201"/>
                  </a:cubicBezTo>
                  <a:cubicBezTo>
                    <a:pt x="1056" y="2201"/>
                    <a:pt x="1056" y="2201"/>
                    <a:pt x="1056" y="2201"/>
                  </a:cubicBezTo>
                  <a:cubicBezTo>
                    <a:pt x="1060" y="2201"/>
                    <a:pt x="1064" y="2201"/>
                    <a:pt x="1068" y="2201"/>
                  </a:cubicBezTo>
                  <a:cubicBezTo>
                    <a:pt x="1073" y="2201"/>
                    <a:pt x="1077" y="2201"/>
                    <a:pt x="1081" y="2201"/>
                  </a:cubicBezTo>
                  <a:cubicBezTo>
                    <a:pt x="1083" y="2201"/>
                    <a:pt x="1083" y="2201"/>
                    <a:pt x="1083" y="2201"/>
                  </a:cubicBezTo>
                  <a:cubicBezTo>
                    <a:pt x="1083" y="2201"/>
                    <a:pt x="1083" y="2201"/>
                    <a:pt x="1083" y="2201"/>
                  </a:cubicBezTo>
                  <a:cubicBezTo>
                    <a:pt x="1161" y="2193"/>
                    <a:pt x="1221" y="2128"/>
                    <a:pt x="1221" y="2049"/>
                  </a:cubicBezTo>
                  <a:cubicBezTo>
                    <a:pt x="1221" y="2011"/>
                    <a:pt x="1207" y="1976"/>
                    <a:pt x="1184" y="1949"/>
                  </a:cubicBezTo>
                  <a:cubicBezTo>
                    <a:pt x="1268" y="1853"/>
                    <a:pt x="1268" y="1853"/>
                    <a:pt x="1268" y="1853"/>
                  </a:cubicBezTo>
                  <a:cubicBezTo>
                    <a:pt x="1285" y="1863"/>
                    <a:pt x="1304" y="1869"/>
                    <a:pt x="1324" y="1869"/>
                  </a:cubicBezTo>
                  <a:cubicBezTo>
                    <a:pt x="1364" y="1869"/>
                    <a:pt x="1399" y="1847"/>
                    <a:pt x="1418" y="1815"/>
                  </a:cubicBezTo>
                  <a:cubicBezTo>
                    <a:pt x="1666" y="1872"/>
                    <a:pt x="1666" y="1872"/>
                    <a:pt x="1666" y="1872"/>
                  </a:cubicBezTo>
                  <a:cubicBezTo>
                    <a:pt x="1665" y="1876"/>
                    <a:pt x="1665" y="1880"/>
                    <a:pt x="1665" y="1885"/>
                  </a:cubicBezTo>
                  <a:cubicBezTo>
                    <a:pt x="1665" y="1969"/>
                    <a:pt x="1734" y="2038"/>
                    <a:pt x="1818" y="2038"/>
                  </a:cubicBezTo>
                  <a:cubicBezTo>
                    <a:pt x="1902" y="2038"/>
                    <a:pt x="1971" y="1969"/>
                    <a:pt x="1971" y="1885"/>
                  </a:cubicBezTo>
                  <a:cubicBezTo>
                    <a:pt x="1971" y="1820"/>
                    <a:pt x="1931" y="1765"/>
                    <a:pt x="1874" y="1743"/>
                  </a:cubicBezTo>
                  <a:cubicBezTo>
                    <a:pt x="1893" y="1572"/>
                    <a:pt x="1893" y="1572"/>
                    <a:pt x="1893" y="1572"/>
                  </a:cubicBezTo>
                  <a:cubicBezTo>
                    <a:pt x="1949" y="1567"/>
                    <a:pt x="1994" y="1520"/>
                    <a:pt x="1994" y="1463"/>
                  </a:cubicBezTo>
                  <a:cubicBezTo>
                    <a:pt x="1994" y="1436"/>
                    <a:pt x="1984" y="1412"/>
                    <a:pt x="1969" y="1393"/>
                  </a:cubicBezTo>
                  <a:cubicBezTo>
                    <a:pt x="2060" y="1273"/>
                    <a:pt x="2060" y="1273"/>
                    <a:pt x="2060" y="1273"/>
                  </a:cubicBezTo>
                  <a:cubicBezTo>
                    <a:pt x="2080" y="1283"/>
                    <a:pt x="2102" y="1288"/>
                    <a:pt x="2125" y="1288"/>
                  </a:cubicBezTo>
                  <a:cubicBezTo>
                    <a:pt x="2209" y="1288"/>
                    <a:pt x="2278" y="1220"/>
                    <a:pt x="2278" y="1135"/>
                  </a:cubicBezTo>
                  <a:cubicBezTo>
                    <a:pt x="2278" y="1051"/>
                    <a:pt x="2209" y="983"/>
                    <a:pt x="2125" y="983"/>
                  </a:cubicBezTo>
                  <a:close/>
                  <a:moveTo>
                    <a:pt x="1940" y="1369"/>
                  </a:moveTo>
                  <a:cubicBezTo>
                    <a:pt x="1924" y="1359"/>
                    <a:pt x="1905" y="1353"/>
                    <a:pt x="1884" y="1353"/>
                  </a:cubicBezTo>
                  <a:cubicBezTo>
                    <a:pt x="1838" y="1353"/>
                    <a:pt x="1798" y="1383"/>
                    <a:pt x="1782" y="1424"/>
                  </a:cubicBezTo>
                  <a:cubicBezTo>
                    <a:pt x="1392" y="1262"/>
                    <a:pt x="1392" y="1262"/>
                    <a:pt x="1392" y="1262"/>
                  </a:cubicBezTo>
                  <a:cubicBezTo>
                    <a:pt x="1390" y="1268"/>
                    <a:pt x="1387" y="1273"/>
                    <a:pt x="1385" y="1279"/>
                  </a:cubicBezTo>
                  <a:cubicBezTo>
                    <a:pt x="1777" y="1441"/>
                    <a:pt x="1777" y="1441"/>
                    <a:pt x="1777" y="1441"/>
                  </a:cubicBezTo>
                  <a:cubicBezTo>
                    <a:pt x="1776" y="1448"/>
                    <a:pt x="1775" y="1455"/>
                    <a:pt x="1775" y="1463"/>
                  </a:cubicBezTo>
                  <a:cubicBezTo>
                    <a:pt x="1775" y="1513"/>
                    <a:pt x="1809" y="1555"/>
                    <a:pt x="1855" y="1568"/>
                  </a:cubicBezTo>
                  <a:cubicBezTo>
                    <a:pt x="1837" y="1733"/>
                    <a:pt x="1837" y="1733"/>
                    <a:pt x="1837" y="1733"/>
                  </a:cubicBezTo>
                  <a:cubicBezTo>
                    <a:pt x="1831" y="1733"/>
                    <a:pt x="1825" y="1732"/>
                    <a:pt x="1818" y="1732"/>
                  </a:cubicBezTo>
                  <a:cubicBezTo>
                    <a:pt x="1781" y="1732"/>
                    <a:pt x="1746" y="1746"/>
                    <a:pt x="1720" y="1768"/>
                  </a:cubicBezTo>
                  <a:cubicBezTo>
                    <a:pt x="1324" y="1372"/>
                    <a:pt x="1324" y="1372"/>
                    <a:pt x="1324" y="1372"/>
                  </a:cubicBezTo>
                  <a:cubicBezTo>
                    <a:pt x="1317" y="1379"/>
                    <a:pt x="1310" y="1386"/>
                    <a:pt x="1302" y="1393"/>
                  </a:cubicBezTo>
                  <a:cubicBezTo>
                    <a:pt x="1699" y="1789"/>
                    <a:pt x="1699" y="1789"/>
                    <a:pt x="1699" y="1789"/>
                  </a:cubicBezTo>
                  <a:cubicBezTo>
                    <a:pt x="1688" y="1803"/>
                    <a:pt x="1679" y="1818"/>
                    <a:pt x="1674" y="1835"/>
                  </a:cubicBezTo>
                  <a:cubicBezTo>
                    <a:pt x="1432" y="1779"/>
                    <a:pt x="1432" y="1779"/>
                    <a:pt x="1432" y="1779"/>
                  </a:cubicBezTo>
                  <a:cubicBezTo>
                    <a:pt x="1433" y="1773"/>
                    <a:pt x="1433" y="1766"/>
                    <a:pt x="1433" y="1759"/>
                  </a:cubicBezTo>
                  <a:cubicBezTo>
                    <a:pt x="1433" y="1699"/>
                    <a:pt x="1385" y="1650"/>
                    <a:pt x="1324" y="1650"/>
                  </a:cubicBezTo>
                  <a:cubicBezTo>
                    <a:pt x="1313" y="1650"/>
                    <a:pt x="1302" y="1652"/>
                    <a:pt x="1292" y="1655"/>
                  </a:cubicBezTo>
                  <a:cubicBezTo>
                    <a:pt x="1209" y="1454"/>
                    <a:pt x="1209" y="1454"/>
                    <a:pt x="1209" y="1454"/>
                  </a:cubicBezTo>
                  <a:cubicBezTo>
                    <a:pt x="1204" y="1457"/>
                    <a:pt x="1198" y="1459"/>
                    <a:pt x="1193" y="1461"/>
                  </a:cubicBezTo>
                  <a:cubicBezTo>
                    <a:pt x="1276" y="1662"/>
                    <a:pt x="1276" y="1662"/>
                    <a:pt x="1276" y="1662"/>
                  </a:cubicBezTo>
                  <a:cubicBezTo>
                    <a:pt x="1240" y="1680"/>
                    <a:pt x="1215" y="1717"/>
                    <a:pt x="1215" y="1759"/>
                  </a:cubicBezTo>
                  <a:cubicBezTo>
                    <a:pt x="1215" y="1786"/>
                    <a:pt x="1224" y="1810"/>
                    <a:pt x="1240" y="1828"/>
                  </a:cubicBezTo>
                  <a:cubicBezTo>
                    <a:pt x="1156" y="1924"/>
                    <a:pt x="1156" y="1924"/>
                    <a:pt x="1156" y="1924"/>
                  </a:cubicBezTo>
                  <a:cubicBezTo>
                    <a:pt x="1135" y="1909"/>
                    <a:pt x="1110" y="1899"/>
                    <a:pt x="1083" y="1897"/>
                  </a:cubicBezTo>
                  <a:cubicBezTo>
                    <a:pt x="1083" y="1484"/>
                    <a:pt x="1083" y="1484"/>
                    <a:pt x="1083" y="1484"/>
                  </a:cubicBezTo>
                  <a:cubicBezTo>
                    <a:pt x="1078" y="1484"/>
                    <a:pt x="1073" y="1484"/>
                    <a:pt x="1068" y="1484"/>
                  </a:cubicBezTo>
                  <a:cubicBezTo>
                    <a:pt x="1063" y="1484"/>
                    <a:pt x="1058" y="1484"/>
                    <a:pt x="1053" y="1484"/>
                  </a:cubicBezTo>
                  <a:cubicBezTo>
                    <a:pt x="1053" y="1897"/>
                    <a:pt x="1053" y="1897"/>
                    <a:pt x="1053" y="1897"/>
                  </a:cubicBezTo>
                  <a:cubicBezTo>
                    <a:pt x="1013" y="1901"/>
                    <a:pt x="977" y="1920"/>
                    <a:pt x="952" y="1950"/>
                  </a:cubicBezTo>
                  <a:cubicBezTo>
                    <a:pt x="871" y="1895"/>
                    <a:pt x="871" y="1895"/>
                    <a:pt x="871" y="1895"/>
                  </a:cubicBezTo>
                  <a:cubicBezTo>
                    <a:pt x="876" y="1883"/>
                    <a:pt x="878" y="1870"/>
                    <a:pt x="878" y="1857"/>
                  </a:cubicBezTo>
                  <a:cubicBezTo>
                    <a:pt x="878" y="1815"/>
                    <a:pt x="855" y="1779"/>
                    <a:pt x="820" y="1760"/>
                  </a:cubicBezTo>
                  <a:cubicBezTo>
                    <a:pt x="944" y="1461"/>
                    <a:pt x="944" y="1461"/>
                    <a:pt x="944" y="1461"/>
                  </a:cubicBezTo>
                  <a:cubicBezTo>
                    <a:pt x="939" y="1459"/>
                    <a:pt x="933" y="1457"/>
                    <a:pt x="928" y="1454"/>
                  </a:cubicBezTo>
                  <a:cubicBezTo>
                    <a:pt x="804" y="1753"/>
                    <a:pt x="804" y="1753"/>
                    <a:pt x="804" y="1753"/>
                  </a:cubicBezTo>
                  <a:cubicBezTo>
                    <a:pt x="793" y="1749"/>
                    <a:pt x="781" y="1747"/>
                    <a:pt x="769" y="1747"/>
                  </a:cubicBezTo>
                  <a:cubicBezTo>
                    <a:pt x="712" y="1747"/>
                    <a:pt x="666" y="1791"/>
                    <a:pt x="660" y="1846"/>
                  </a:cubicBezTo>
                  <a:cubicBezTo>
                    <a:pt x="470" y="1861"/>
                    <a:pt x="470" y="1861"/>
                    <a:pt x="470" y="1861"/>
                  </a:cubicBezTo>
                  <a:cubicBezTo>
                    <a:pt x="466" y="1834"/>
                    <a:pt x="454" y="1810"/>
                    <a:pt x="438" y="1789"/>
                  </a:cubicBezTo>
                  <a:cubicBezTo>
                    <a:pt x="835" y="1393"/>
                    <a:pt x="835" y="1393"/>
                    <a:pt x="835" y="1393"/>
                  </a:cubicBezTo>
                  <a:cubicBezTo>
                    <a:pt x="827" y="1386"/>
                    <a:pt x="820" y="1379"/>
                    <a:pt x="813" y="1372"/>
                  </a:cubicBezTo>
                  <a:cubicBezTo>
                    <a:pt x="417" y="1768"/>
                    <a:pt x="417" y="1768"/>
                    <a:pt x="417" y="1768"/>
                  </a:cubicBezTo>
                  <a:cubicBezTo>
                    <a:pt x="403" y="1756"/>
                    <a:pt x="387" y="1747"/>
                    <a:pt x="369" y="1741"/>
                  </a:cubicBezTo>
                  <a:cubicBezTo>
                    <a:pt x="428" y="1504"/>
                    <a:pt x="428" y="1504"/>
                    <a:pt x="428" y="1504"/>
                  </a:cubicBezTo>
                  <a:cubicBezTo>
                    <a:pt x="434" y="1505"/>
                    <a:pt x="440" y="1505"/>
                    <a:pt x="447" y="1505"/>
                  </a:cubicBezTo>
                  <a:cubicBezTo>
                    <a:pt x="507" y="1505"/>
                    <a:pt x="556" y="1457"/>
                    <a:pt x="556" y="1396"/>
                  </a:cubicBezTo>
                  <a:cubicBezTo>
                    <a:pt x="556" y="1384"/>
                    <a:pt x="554" y="1373"/>
                    <a:pt x="551" y="1362"/>
                  </a:cubicBezTo>
                  <a:cubicBezTo>
                    <a:pt x="752" y="1279"/>
                    <a:pt x="752" y="1279"/>
                    <a:pt x="752" y="1279"/>
                  </a:cubicBezTo>
                  <a:cubicBezTo>
                    <a:pt x="750" y="1273"/>
                    <a:pt x="747" y="1268"/>
                    <a:pt x="745" y="1262"/>
                  </a:cubicBezTo>
                  <a:cubicBezTo>
                    <a:pt x="544" y="1345"/>
                    <a:pt x="544" y="1345"/>
                    <a:pt x="544" y="1345"/>
                  </a:cubicBezTo>
                  <a:cubicBezTo>
                    <a:pt x="525" y="1311"/>
                    <a:pt x="489" y="1287"/>
                    <a:pt x="447" y="1287"/>
                  </a:cubicBezTo>
                  <a:cubicBezTo>
                    <a:pt x="421" y="1287"/>
                    <a:pt x="397" y="1296"/>
                    <a:pt x="379" y="1311"/>
                  </a:cubicBezTo>
                  <a:cubicBezTo>
                    <a:pt x="277" y="1226"/>
                    <a:pt x="277" y="1226"/>
                    <a:pt x="277" y="1226"/>
                  </a:cubicBezTo>
                  <a:cubicBezTo>
                    <a:pt x="292" y="1205"/>
                    <a:pt x="302" y="1180"/>
                    <a:pt x="305" y="1153"/>
                  </a:cubicBezTo>
                  <a:cubicBezTo>
                    <a:pt x="723" y="1153"/>
                    <a:pt x="723" y="1153"/>
                    <a:pt x="723" y="1153"/>
                  </a:cubicBezTo>
                  <a:cubicBezTo>
                    <a:pt x="722" y="1148"/>
                    <a:pt x="722" y="1143"/>
                    <a:pt x="722" y="1138"/>
                  </a:cubicBezTo>
                  <a:cubicBezTo>
                    <a:pt x="722" y="1133"/>
                    <a:pt x="722" y="1128"/>
                    <a:pt x="723" y="1123"/>
                  </a:cubicBezTo>
                  <a:cubicBezTo>
                    <a:pt x="305" y="1123"/>
                    <a:pt x="305" y="1123"/>
                    <a:pt x="305" y="1123"/>
                  </a:cubicBezTo>
                  <a:cubicBezTo>
                    <a:pt x="301" y="1083"/>
                    <a:pt x="281" y="1048"/>
                    <a:pt x="253" y="1023"/>
                  </a:cubicBezTo>
                  <a:cubicBezTo>
                    <a:pt x="312" y="942"/>
                    <a:pt x="312" y="942"/>
                    <a:pt x="312" y="942"/>
                  </a:cubicBezTo>
                  <a:cubicBezTo>
                    <a:pt x="325" y="947"/>
                    <a:pt x="340" y="950"/>
                    <a:pt x="355" y="950"/>
                  </a:cubicBezTo>
                  <a:cubicBezTo>
                    <a:pt x="397" y="950"/>
                    <a:pt x="433" y="927"/>
                    <a:pt x="451" y="892"/>
                  </a:cubicBezTo>
                  <a:cubicBezTo>
                    <a:pt x="745" y="1014"/>
                    <a:pt x="745" y="1014"/>
                    <a:pt x="745" y="1014"/>
                  </a:cubicBezTo>
                  <a:cubicBezTo>
                    <a:pt x="747" y="1008"/>
                    <a:pt x="750" y="1003"/>
                    <a:pt x="752" y="997"/>
                  </a:cubicBezTo>
                  <a:cubicBezTo>
                    <a:pt x="458" y="875"/>
                    <a:pt x="458" y="875"/>
                    <a:pt x="458" y="875"/>
                  </a:cubicBezTo>
                  <a:cubicBezTo>
                    <a:pt x="462" y="865"/>
                    <a:pt x="464" y="853"/>
                    <a:pt x="464" y="841"/>
                  </a:cubicBezTo>
                  <a:cubicBezTo>
                    <a:pt x="464" y="792"/>
                    <a:pt x="431" y="750"/>
                    <a:pt x="386" y="736"/>
                  </a:cubicBezTo>
                  <a:cubicBezTo>
                    <a:pt x="399" y="630"/>
                    <a:pt x="399" y="630"/>
                    <a:pt x="399" y="630"/>
                  </a:cubicBezTo>
                  <a:cubicBezTo>
                    <a:pt x="402" y="630"/>
                    <a:pt x="405" y="631"/>
                    <a:pt x="408" y="631"/>
                  </a:cubicBezTo>
                  <a:cubicBezTo>
                    <a:pt x="445" y="631"/>
                    <a:pt x="479" y="618"/>
                    <a:pt x="505" y="596"/>
                  </a:cubicBezTo>
                  <a:cubicBezTo>
                    <a:pt x="813" y="904"/>
                    <a:pt x="813" y="904"/>
                    <a:pt x="813" y="904"/>
                  </a:cubicBezTo>
                  <a:cubicBezTo>
                    <a:pt x="820" y="897"/>
                    <a:pt x="827" y="889"/>
                    <a:pt x="835" y="883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40" y="558"/>
                    <a:pt x="550" y="539"/>
                    <a:pt x="556" y="518"/>
                  </a:cubicBezTo>
                  <a:cubicBezTo>
                    <a:pt x="701" y="530"/>
                    <a:pt x="701" y="530"/>
                    <a:pt x="701" y="530"/>
                  </a:cubicBezTo>
                  <a:cubicBezTo>
                    <a:pt x="706" y="587"/>
                    <a:pt x="753" y="631"/>
                    <a:pt x="810" y="631"/>
                  </a:cubicBezTo>
                  <a:cubicBezTo>
                    <a:pt x="823" y="631"/>
                    <a:pt x="835" y="628"/>
                    <a:pt x="846" y="624"/>
                  </a:cubicBezTo>
                  <a:cubicBezTo>
                    <a:pt x="928" y="822"/>
                    <a:pt x="928" y="822"/>
                    <a:pt x="928" y="822"/>
                  </a:cubicBezTo>
                  <a:cubicBezTo>
                    <a:pt x="933" y="819"/>
                    <a:pt x="939" y="817"/>
                    <a:pt x="944" y="815"/>
                  </a:cubicBezTo>
                  <a:cubicBezTo>
                    <a:pt x="863" y="617"/>
                    <a:pt x="863" y="617"/>
                    <a:pt x="863" y="617"/>
                  </a:cubicBezTo>
                  <a:cubicBezTo>
                    <a:pt x="896" y="599"/>
                    <a:pt x="919" y="563"/>
                    <a:pt x="919" y="521"/>
                  </a:cubicBezTo>
                  <a:cubicBezTo>
                    <a:pt x="919" y="491"/>
                    <a:pt x="907" y="464"/>
                    <a:pt x="887" y="444"/>
                  </a:cubicBezTo>
                  <a:cubicBezTo>
                    <a:pt x="996" y="287"/>
                    <a:pt x="996" y="287"/>
                    <a:pt x="996" y="287"/>
                  </a:cubicBezTo>
                  <a:cubicBezTo>
                    <a:pt x="1013" y="297"/>
                    <a:pt x="1033" y="303"/>
                    <a:pt x="1053" y="305"/>
                  </a:cubicBezTo>
                  <a:cubicBezTo>
                    <a:pt x="1053" y="792"/>
                    <a:pt x="1053" y="792"/>
                    <a:pt x="1053" y="792"/>
                  </a:cubicBezTo>
                  <a:cubicBezTo>
                    <a:pt x="1058" y="792"/>
                    <a:pt x="1063" y="792"/>
                    <a:pt x="1068" y="792"/>
                  </a:cubicBezTo>
                  <a:cubicBezTo>
                    <a:pt x="1073" y="792"/>
                    <a:pt x="1078" y="792"/>
                    <a:pt x="1083" y="792"/>
                  </a:cubicBezTo>
                  <a:cubicBezTo>
                    <a:pt x="1083" y="305"/>
                    <a:pt x="1083" y="305"/>
                    <a:pt x="1083" y="305"/>
                  </a:cubicBezTo>
                  <a:cubicBezTo>
                    <a:pt x="1112" y="302"/>
                    <a:pt x="1138" y="292"/>
                    <a:pt x="1159" y="276"/>
                  </a:cubicBezTo>
                  <a:cubicBezTo>
                    <a:pt x="1266" y="373"/>
                    <a:pt x="1266" y="373"/>
                    <a:pt x="1266" y="373"/>
                  </a:cubicBezTo>
                  <a:cubicBezTo>
                    <a:pt x="1258" y="388"/>
                    <a:pt x="1253" y="406"/>
                    <a:pt x="1253" y="424"/>
                  </a:cubicBezTo>
                  <a:cubicBezTo>
                    <a:pt x="1253" y="467"/>
                    <a:pt x="1278" y="504"/>
                    <a:pt x="1314" y="522"/>
                  </a:cubicBezTo>
                  <a:cubicBezTo>
                    <a:pt x="1193" y="815"/>
                    <a:pt x="1193" y="815"/>
                    <a:pt x="1193" y="815"/>
                  </a:cubicBezTo>
                  <a:cubicBezTo>
                    <a:pt x="1198" y="817"/>
                    <a:pt x="1204" y="819"/>
                    <a:pt x="1209" y="822"/>
                  </a:cubicBezTo>
                  <a:cubicBezTo>
                    <a:pt x="1331" y="529"/>
                    <a:pt x="1331" y="529"/>
                    <a:pt x="1331" y="529"/>
                  </a:cubicBezTo>
                  <a:cubicBezTo>
                    <a:pt x="1341" y="532"/>
                    <a:pt x="1351" y="533"/>
                    <a:pt x="1363" y="533"/>
                  </a:cubicBezTo>
                  <a:cubicBezTo>
                    <a:pt x="1409" y="533"/>
                    <a:pt x="1448" y="505"/>
                    <a:pt x="1464" y="464"/>
                  </a:cubicBezTo>
                  <a:cubicBezTo>
                    <a:pt x="1559" y="472"/>
                    <a:pt x="1559" y="472"/>
                    <a:pt x="1559" y="472"/>
                  </a:cubicBezTo>
                  <a:cubicBezTo>
                    <a:pt x="1558" y="477"/>
                    <a:pt x="1558" y="483"/>
                    <a:pt x="1558" y="488"/>
                  </a:cubicBezTo>
                  <a:cubicBezTo>
                    <a:pt x="1558" y="527"/>
                    <a:pt x="1572" y="562"/>
                    <a:pt x="1596" y="589"/>
                  </a:cubicBezTo>
                  <a:cubicBezTo>
                    <a:pt x="1302" y="883"/>
                    <a:pt x="1302" y="883"/>
                    <a:pt x="1302" y="883"/>
                  </a:cubicBezTo>
                  <a:cubicBezTo>
                    <a:pt x="1310" y="889"/>
                    <a:pt x="1317" y="897"/>
                    <a:pt x="1324" y="904"/>
                  </a:cubicBezTo>
                  <a:cubicBezTo>
                    <a:pt x="1618" y="610"/>
                    <a:pt x="1618" y="610"/>
                    <a:pt x="1618" y="610"/>
                  </a:cubicBezTo>
                  <a:cubicBezTo>
                    <a:pt x="1639" y="625"/>
                    <a:pt x="1664" y="636"/>
                    <a:pt x="1691" y="640"/>
                  </a:cubicBezTo>
                  <a:cubicBezTo>
                    <a:pt x="1678" y="771"/>
                    <a:pt x="1678" y="771"/>
                    <a:pt x="1678" y="771"/>
                  </a:cubicBezTo>
                  <a:cubicBezTo>
                    <a:pt x="1623" y="777"/>
                    <a:pt x="1581" y="823"/>
                    <a:pt x="1581" y="879"/>
                  </a:cubicBezTo>
                  <a:cubicBezTo>
                    <a:pt x="1581" y="891"/>
                    <a:pt x="1583" y="903"/>
                    <a:pt x="1586" y="914"/>
                  </a:cubicBezTo>
                  <a:cubicBezTo>
                    <a:pt x="1385" y="997"/>
                    <a:pt x="1385" y="997"/>
                    <a:pt x="1385" y="997"/>
                  </a:cubicBezTo>
                  <a:cubicBezTo>
                    <a:pt x="1387" y="1003"/>
                    <a:pt x="1390" y="1008"/>
                    <a:pt x="1392" y="1014"/>
                  </a:cubicBezTo>
                  <a:cubicBezTo>
                    <a:pt x="1593" y="930"/>
                    <a:pt x="1593" y="930"/>
                    <a:pt x="1593" y="930"/>
                  </a:cubicBezTo>
                  <a:cubicBezTo>
                    <a:pt x="1612" y="965"/>
                    <a:pt x="1648" y="989"/>
                    <a:pt x="1690" y="989"/>
                  </a:cubicBezTo>
                  <a:cubicBezTo>
                    <a:pt x="1719" y="989"/>
                    <a:pt x="1745" y="978"/>
                    <a:pt x="1764" y="960"/>
                  </a:cubicBezTo>
                  <a:cubicBezTo>
                    <a:pt x="1983" y="1078"/>
                    <a:pt x="1983" y="1078"/>
                    <a:pt x="1983" y="1078"/>
                  </a:cubicBezTo>
                  <a:cubicBezTo>
                    <a:pt x="1978" y="1092"/>
                    <a:pt x="1974" y="1107"/>
                    <a:pt x="1973" y="1123"/>
                  </a:cubicBezTo>
                  <a:cubicBezTo>
                    <a:pt x="1414" y="1123"/>
                    <a:pt x="1414" y="1123"/>
                    <a:pt x="1414" y="1123"/>
                  </a:cubicBezTo>
                  <a:cubicBezTo>
                    <a:pt x="1415" y="1128"/>
                    <a:pt x="1415" y="1133"/>
                    <a:pt x="1415" y="1138"/>
                  </a:cubicBezTo>
                  <a:cubicBezTo>
                    <a:pt x="1415" y="1143"/>
                    <a:pt x="1415" y="1148"/>
                    <a:pt x="1414" y="1153"/>
                  </a:cubicBezTo>
                  <a:cubicBezTo>
                    <a:pt x="1973" y="1153"/>
                    <a:pt x="1973" y="1153"/>
                    <a:pt x="1973" y="1153"/>
                  </a:cubicBezTo>
                  <a:cubicBezTo>
                    <a:pt x="1978" y="1193"/>
                    <a:pt x="1998" y="1229"/>
                    <a:pt x="2028" y="1253"/>
                  </a:cubicBezTo>
                  <a:lnTo>
                    <a:pt x="1940" y="1369"/>
                  </a:lnTo>
                  <a:close/>
                  <a:moveTo>
                    <a:pt x="1350" y="1031"/>
                  </a:moveTo>
                  <a:cubicBezTo>
                    <a:pt x="1348" y="1025"/>
                    <a:pt x="1345" y="1020"/>
                    <a:pt x="1343" y="1014"/>
                  </a:cubicBezTo>
                  <a:cubicBezTo>
                    <a:pt x="1330" y="985"/>
                    <a:pt x="1313" y="959"/>
                    <a:pt x="1292" y="936"/>
                  </a:cubicBezTo>
                  <a:cubicBezTo>
                    <a:pt x="1285" y="928"/>
                    <a:pt x="1278" y="921"/>
                    <a:pt x="1270" y="915"/>
                  </a:cubicBezTo>
                  <a:cubicBezTo>
                    <a:pt x="1247" y="894"/>
                    <a:pt x="1221" y="876"/>
                    <a:pt x="1192" y="863"/>
                  </a:cubicBezTo>
                  <a:cubicBezTo>
                    <a:pt x="1186" y="861"/>
                    <a:pt x="1181" y="858"/>
                    <a:pt x="1175" y="856"/>
                  </a:cubicBezTo>
                  <a:cubicBezTo>
                    <a:pt x="1147" y="845"/>
                    <a:pt x="1116" y="839"/>
                    <a:pt x="1083" y="837"/>
                  </a:cubicBezTo>
                  <a:cubicBezTo>
                    <a:pt x="1079" y="837"/>
                    <a:pt x="1073" y="837"/>
                    <a:pt x="1068" y="837"/>
                  </a:cubicBezTo>
                  <a:cubicBezTo>
                    <a:pt x="1063" y="837"/>
                    <a:pt x="1058" y="837"/>
                    <a:pt x="1053" y="837"/>
                  </a:cubicBezTo>
                  <a:cubicBezTo>
                    <a:pt x="1021" y="839"/>
                    <a:pt x="990" y="845"/>
                    <a:pt x="962" y="856"/>
                  </a:cubicBezTo>
                  <a:cubicBezTo>
                    <a:pt x="956" y="858"/>
                    <a:pt x="950" y="861"/>
                    <a:pt x="945" y="863"/>
                  </a:cubicBezTo>
                  <a:cubicBezTo>
                    <a:pt x="916" y="876"/>
                    <a:pt x="890" y="894"/>
                    <a:pt x="866" y="915"/>
                  </a:cubicBezTo>
                  <a:cubicBezTo>
                    <a:pt x="859" y="921"/>
                    <a:pt x="852" y="928"/>
                    <a:pt x="845" y="936"/>
                  </a:cubicBezTo>
                  <a:cubicBezTo>
                    <a:pt x="824" y="959"/>
                    <a:pt x="807" y="985"/>
                    <a:pt x="794" y="1014"/>
                  </a:cubicBezTo>
                  <a:cubicBezTo>
                    <a:pt x="791" y="1020"/>
                    <a:pt x="789" y="1025"/>
                    <a:pt x="787" y="1031"/>
                  </a:cubicBezTo>
                  <a:cubicBezTo>
                    <a:pt x="776" y="1060"/>
                    <a:pt x="769" y="1091"/>
                    <a:pt x="768" y="1123"/>
                  </a:cubicBezTo>
                  <a:cubicBezTo>
                    <a:pt x="767" y="1128"/>
                    <a:pt x="767" y="1133"/>
                    <a:pt x="767" y="1138"/>
                  </a:cubicBezTo>
                  <a:cubicBezTo>
                    <a:pt x="767" y="1143"/>
                    <a:pt x="767" y="1148"/>
                    <a:pt x="768" y="1153"/>
                  </a:cubicBezTo>
                  <a:cubicBezTo>
                    <a:pt x="769" y="1185"/>
                    <a:pt x="776" y="1216"/>
                    <a:pt x="787" y="1245"/>
                  </a:cubicBezTo>
                  <a:cubicBezTo>
                    <a:pt x="789" y="1250"/>
                    <a:pt x="791" y="1256"/>
                    <a:pt x="794" y="1261"/>
                  </a:cubicBezTo>
                  <a:cubicBezTo>
                    <a:pt x="807" y="1290"/>
                    <a:pt x="824" y="1317"/>
                    <a:pt x="845" y="1340"/>
                  </a:cubicBezTo>
                  <a:cubicBezTo>
                    <a:pt x="852" y="1347"/>
                    <a:pt x="859" y="1354"/>
                    <a:pt x="866" y="1361"/>
                  </a:cubicBezTo>
                  <a:cubicBezTo>
                    <a:pt x="890" y="1382"/>
                    <a:pt x="916" y="1399"/>
                    <a:pt x="945" y="1412"/>
                  </a:cubicBezTo>
                  <a:cubicBezTo>
                    <a:pt x="950" y="1415"/>
                    <a:pt x="956" y="1417"/>
                    <a:pt x="962" y="1419"/>
                  </a:cubicBezTo>
                  <a:cubicBezTo>
                    <a:pt x="990" y="1430"/>
                    <a:pt x="1021" y="1437"/>
                    <a:pt x="1053" y="1439"/>
                  </a:cubicBezTo>
                  <a:cubicBezTo>
                    <a:pt x="1058" y="1439"/>
                    <a:pt x="1063" y="1439"/>
                    <a:pt x="1068" y="1439"/>
                  </a:cubicBezTo>
                  <a:cubicBezTo>
                    <a:pt x="1073" y="1439"/>
                    <a:pt x="1079" y="1439"/>
                    <a:pt x="1083" y="1439"/>
                  </a:cubicBezTo>
                  <a:cubicBezTo>
                    <a:pt x="1116" y="1437"/>
                    <a:pt x="1147" y="1430"/>
                    <a:pt x="1175" y="1419"/>
                  </a:cubicBezTo>
                  <a:cubicBezTo>
                    <a:pt x="1181" y="1417"/>
                    <a:pt x="1186" y="1415"/>
                    <a:pt x="1192" y="1412"/>
                  </a:cubicBezTo>
                  <a:cubicBezTo>
                    <a:pt x="1221" y="1399"/>
                    <a:pt x="1247" y="1382"/>
                    <a:pt x="1270" y="1361"/>
                  </a:cubicBezTo>
                  <a:cubicBezTo>
                    <a:pt x="1278" y="1354"/>
                    <a:pt x="1285" y="1347"/>
                    <a:pt x="1292" y="1340"/>
                  </a:cubicBezTo>
                  <a:cubicBezTo>
                    <a:pt x="1313" y="1317"/>
                    <a:pt x="1330" y="1290"/>
                    <a:pt x="1343" y="1261"/>
                  </a:cubicBezTo>
                  <a:cubicBezTo>
                    <a:pt x="1345" y="1256"/>
                    <a:pt x="1348" y="1250"/>
                    <a:pt x="1350" y="1245"/>
                  </a:cubicBezTo>
                  <a:cubicBezTo>
                    <a:pt x="1361" y="1216"/>
                    <a:pt x="1368" y="1185"/>
                    <a:pt x="1369" y="1153"/>
                  </a:cubicBezTo>
                  <a:cubicBezTo>
                    <a:pt x="1369" y="1148"/>
                    <a:pt x="1370" y="1143"/>
                    <a:pt x="1370" y="1138"/>
                  </a:cubicBezTo>
                  <a:cubicBezTo>
                    <a:pt x="1370" y="1133"/>
                    <a:pt x="1369" y="1128"/>
                    <a:pt x="1369" y="1123"/>
                  </a:cubicBezTo>
                  <a:cubicBezTo>
                    <a:pt x="1368" y="1091"/>
                    <a:pt x="1361" y="1060"/>
                    <a:pt x="1350" y="10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3217" tIns="51609" rIns="103217" bIns="5160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913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77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97" y="2263015"/>
            <a:ext cx="1681316" cy="1643713"/>
          </a:xfrm>
          <a:prstGeom prst="rect">
            <a:avLst/>
          </a:prstGeom>
        </p:spPr>
      </p:pic>
      <p:sp>
        <p:nvSpPr>
          <p:cNvPr id="8" name="文本框 1"/>
          <p:cNvSpPr txBox="1"/>
          <p:nvPr/>
        </p:nvSpPr>
        <p:spPr>
          <a:xfrm>
            <a:off x="3367549" y="2530873"/>
            <a:ext cx="1406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6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4</a:t>
            </a:r>
            <a:endParaRPr lang="zh-CN" altLang="en-US" sz="6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矩形 3"/>
          <p:cNvSpPr/>
          <p:nvPr/>
        </p:nvSpPr>
        <p:spPr>
          <a:xfrm>
            <a:off x="4773562" y="2700150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SLIDESHARE</a:t>
            </a:r>
            <a:endParaRPr lang="zh-CN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9473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3889" y="1475005"/>
            <a:ext cx="1636923" cy="1411140"/>
            <a:chOff x="1366414" y="1668368"/>
            <a:chExt cx="1636923" cy="1411140"/>
          </a:xfrm>
        </p:grpSpPr>
        <p:sp>
          <p:nvSpPr>
            <p:cNvPr id="3" name="六边形 2"/>
            <p:cNvSpPr/>
            <p:nvPr/>
          </p:nvSpPr>
          <p:spPr>
            <a:xfrm>
              <a:off x="1366414" y="1668368"/>
              <a:ext cx="1636923" cy="141114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935961" y="2127455"/>
              <a:ext cx="465104" cy="496301"/>
              <a:chOff x="9909176" y="2032000"/>
              <a:chExt cx="260350" cy="277813"/>
            </a:xfrm>
          </p:grpSpPr>
          <p:sp>
            <p:nvSpPr>
              <p:cNvPr id="5" name="Freeform 472"/>
              <p:cNvSpPr>
                <a:spLocks/>
              </p:cNvSpPr>
              <p:nvPr/>
            </p:nvSpPr>
            <p:spPr bwMode="auto">
              <a:xfrm>
                <a:off x="9909176" y="2192338"/>
                <a:ext cx="260350" cy="117475"/>
              </a:xfrm>
              <a:custGeom>
                <a:avLst/>
                <a:gdLst>
                  <a:gd name="T0" fmla="*/ 263 w 271"/>
                  <a:gd name="T1" fmla="*/ 34 h 122"/>
                  <a:gd name="T2" fmla="*/ 213 w 271"/>
                  <a:gd name="T3" fmla="*/ 6 h 122"/>
                  <a:gd name="T4" fmla="*/ 191 w 271"/>
                  <a:gd name="T5" fmla="*/ 1 h 122"/>
                  <a:gd name="T6" fmla="*/ 183 w 271"/>
                  <a:gd name="T7" fmla="*/ 19 h 122"/>
                  <a:gd name="T8" fmla="*/ 205 w 271"/>
                  <a:gd name="T9" fmla="*/ 27 h 122"/>
                  <a:gd name="T10" fmla="*/ 224 w 271"/>
                  <a:gd name="T11" fmla="*/ 41 h 122"/>
                  <a:gd name="T12" fmla="*/ 228 w 271"/>
                  <a:gd name="T13" fmla="*/ 51 h 122"/>
                  <a:gd name="T14" fmla="*/ 219 w 271"/>
                  <a:gd name="T15" fmla="*/ 60 h 122"/>
                  <a:gd name="T16" fmla="*/ 162 w 271"/>
                  <a:gd name="T17" fmla="*/ 78 h 122"/>
                  <a:gd name="T18" fmla="*/ 98 w 271"/>
                  <a:gd name="T19" fmla="*/ 76 h 122"/>
                  <a:gd name="T20" fmla="*/ 68 w 271"/>
                  <a:gd name="T21" fmla="*/ 68 h 122"/>
                  <a:gd name="T22" fmla="*/ 45 w 271"/>
                  <a:gd name="T23" fmla="*/ 53 h 122"/>
                  <a:gd name="T24" fmla="*/ 42 w 271"/>
                  <a:gd name="T25" fmla="*/ 47 h 122"/>
                  <a:gd name="T26" fmla="*/ 43 w 271"/>
                  <a:gd name="T27" fmla="*/ 43 h 122"/>
                  <a:gd name="T28" fmla="*/ 52 w 271"/>
                  <a:gd name="T29" fmla="*/ 34 h 122"/>
                  <a:gd name="T30" fmla="*/ 87 w 271"/>
                  <a:gd name="T31" fmla="*/ 19 h 122"/>
                  <a:gd name="T32" fmla="*/ 79 w 271"/>
                  <a:gd name="T33" fmla="*/ 0 h 122"/>
                  <a:gd name="T34" fmla="*/ 21 w 271"/>
                  <a:gd name="T35" fmla="*/ 20 h 122"/>
                  <a:gd name="T36" fmla="*/ 2 w 271"/>
                  <a:gd name="T37" fmla="*/ 40 h 122"/>
                  <a:gd name="T38" fmla="*/ 0 w 271"/>
                  <a:gd name="T39" fmla="*/ 52 h 122"/>
                  <a:gd name="T40" fmla="*/ 3 w 271"/>
                  <a:gd name="T41" fmla="*/ 68 h 122"/>
                  <a:gd name="T42" fmla="*/ 40 w 271"/>
                  <a:gd name="T43" fmla="*/ 104 h 122"/>
                  <a:gd name="T44" fmla="*/ 149 w 271"/>
                  <a:gd name="T45" fmla="*/ 121 h 122"/>
                  <a:gd name="T46" fmla="*/ 246 w 271"/>
                  <a:gd name="T47" fmla="*/ 96 h 122"/>
                  <a:gd name="T48" fmla="*/ 268 w 271"/>
                  <a:gd name="T49" fmla="*/ 65 h 122"/>
                  <a:gd name="T50" fmla="*/ 270 w 271"/>
                  <a:gd name="T51" fmla="*/ 54 h 122"/>
                  <a:gd name="T52" fmla="*/ 263 w 271"/>
                  <a:gd name="T53" fmla="*/ 3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122">
                    <a:moveTo>
                      <a:pt x="263" y="34"/>
                    </a:moveTo>
                    <a:cubicBezTo>
                      <a:pt x="251" y="19"/>
                      <a:pt x="231" y="11"/>
                      <a:pt x="213" y="6"/>
                    </a:cubicBezTo>
                    <a:cubicBezTo>
                      <a:pt x="206" y="4"/>
                      <a:pt x="198" y="2"/>
                      <a:pt x="191" y="1"/>
                    </a:cubicBezTo>
                    <a:cubicBezTo>
                      <a:pt x="188" y="7"/>
                      <a:pt x="185" y="13"/>
                      <a:pt x="183" y="19"/>
                    </a:cubicBezTo>
                    <a:cubicBezTo>
                      <a:pt x="190" y="21"/>
                      <a:pt x="198" y="23"/>
                      <a:pt x="205" y="27"/>
                    </a:cubicBezTo>
                    <a:cubicBezTo>
                      <a:pt x="212" y="30"/>
                      <a:pt x="219" y="35"/>
                      <a:pt x="224" y="41"/>
                    </a:cubicBezTo>
                    <a:cubicBezTo>
                      <a:pt x="226" y="43"/>
                      <a:pt x="230" y="48"/>
                      <a:pt x="228" y="51"/>
                    </a:cubicBezTo>
                    <a:cubicBezTo>
                      <a:pt x="226" y="55"/>
                      <a:pt x="222" y="58"/>
                      <a:pt x="219" y="60"/>
                    </a:cubicBezTo>
                    <a:cubicBezTo>
                      <a:pt x="203" y="72"/>
                      <a:pt x="181" y="76"/>
                      <a:pt x="162" y="78"/>
                    </a:cubicBezTo>
                    <a:cubicBezTo>
                      <a:pt x="141" y="81"/>
                      <a:pt x="119" y="80"/>
                      <a:pt x="98" y="76"/>
                    </a:cubicBezTo>
                    <a:cubicBezTo>
                      <a:pt x="88" y="75"/>
                      <a:pt x="77" y="72"/>
                      <a:pt x="68" y="68"/>
                    </a:cubicBezTo>
                    <a:cubicBezTo>
                      <a:pt x="59" y="65"/>
                      <a:pt x="50" y="60"/>
                      <a:pt x="45" y="53"/>
                    </a:cubicBezTo>
                    <a:cubicBezTo>
                      <a:pt x="43" y="51"/>
                      <a:pt x="41" y="49"/>
                      <a:pt x="42" y="47"/>
                    </a:cubicBezTo>
                    <a:cubicBezTo>
                      <a:pt x="42" y="45"/>
                      <a:pt x="42" y="44"/>
                      <a:pt x="43" y="43"/>
                    </a:cubicBezTo>
                    <a:cubicBezTo>
                      <a:pt x="45" y="39"/>
                      <a:pt x="48" y="36"/>
                      <a:pt x="52" y="34"/>
                    </a:cubicBezTo>
                    <a:cubicBezTo>
                      <a:pt x="62" y="26"/>
                      <a:pt x="74" y="21"/>
                      <a:pt x="87" y="19"/>
                    </a:cubicBezTo>
                    <a:cubicBezTo>
                      <a:pt x="84" y="13"/>
                      <a:pt x="82" y="7"/>
                      <a:pt x="79" y="0"/>
                    </a:cubicBezTo>
                    <a:cubicBezTo>
                      <a:pt x="59" y="4"/>
                      <a:pt x="39" y="9"/>
                      <a:pt x="21" y="20"/>
                    </a:cubicBezTo>
                    <a:cubicBezTo>
                      <a:pt x="14" y="25"/>
                      <a:pt x="6" y="31"/>
                      <a:pt x="2" y="40"/>
                    </a:cubicBezTo>
                    <a:cubicBezTo>
                      <a:pt x="0" y="44"/>
                      <a:pt x="0" y="48"/>
                      <a:pt x="0" y="52"/>
                    </a:cubicBezTo>
                    <a:cubicBezTo>
                      <a:pt x="1" y="58"/>
                      <a:pt x="1" y="63"/>
                      <a:pt x="3" y="68"/>
                    </a:cubicBezTo>
                    <a:cubicBezTo>
                      <a:pt x="8" y="84"/>
                      <a:pt x="26" y="97"/>
                      <a:pt x="40" y="104"/>
                    </a:cubicBezTo>
                    <a:cubicBezTo>
                      <a:pt x="74" y="118"/>
                      <a:pt x="113" y="122"/>
                      <a:pt x="149" y="121"/>
                    </a:cubicBezTo>
                    <a:cubicBezTo>
                      <a:pt x="182" y="119"/>
                      <a:pt x="218" y="114"/>
                      <a:pt x="246" y="96"/>
                    </a:cubicBezTo>
                    <a:cubicBezTo>
                      <a:pt x="256" y="90"/>
                      <a:pt x="266" y="77"/>
                      <a:pt x="268" y="65"/>
                    </a:cubicBezTo>
                    <a:cubicBezTo>
                      <a:pt x="269" y="61"/>
                      <a:pt x="269" y="58"/>
                      <a:pt x="270" y="54"/>
                    </a:cubicBezTo>
                    <a:cubicBezTo>
                      <a:pt x="271" y="47"/>
                      <a:pt x="268" y="40"/>
                      <a:pt x="263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6" name="Freeform 473"/>
              <p:cNvSpPr>
                <a:spLocks/>
              </p:cNvSpPr>
              <p:nvPr/>
            </p:nvSpPr>
            <p:spPr bwMode="auto">
              <a:xfrm>
                <a:off x="10156826" y="2219325"/>
                <a:ext cx="9525" cy="12700"/>
              </a:xfrm>
              <a:custGeom>
                <a:avLst/>
                <a:gdLst>
                  <a:gd name="T0" fmla="*/ 5 w 11"/>
                  <a:gd name="T1" fmla="*/ 6 h 13"/>
                  <a:gd name="T2" fmla="*/ 5 w 11"/>
                  <a:gd name="T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13">
                    <a:moveTo>
                      <a:pt x="5" y="6"/>
                    </a:moveTo>
                    <a:cubicBezTo>
                      <a:pt x="11" y="13"/>
                      <a:pt x="0" y="0"/>
                      <a:pt x="5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7" name="Freeform 474"/>
              <p:cNvSpPr>
                <a:spLocks noEditPoints="1"/>
              </p:cNvSpPr>
              <p:nvPr/>
            </p:nvSpPr>
            <p:spPr bwMode="auto">
              <a:xfrm>
                <a:off x="9977438" y="2032000"/>
                <a:ext cx="122238" cy="220662"/>
              </a:xfrm>
              <a:custGeom>
                <a:avLst/>
                <a:gdLst>
                  <a:gd name="T0" fmla="*/ 64 w 128"/>
                  <a:gd name="T1" fmla="*/ 231 h 231"/>
                  <a:gd name="T2" fmla="*/ 128 w 128"/>
                  <a:gd name="T3" fmla="*/ 63 h 231"/>
                  <a:gd name="T4" fmla="*/ 65 w 128"/>
                  <a:gd name="T5" fmla="*/ 0 h 231"/>
                  <a:gd name="T6" fmla="*/ 64 w 128"/>
                  <a:gd name="T7" fmla="*/ 0 h 231"/>
                  <a:gd name="T8" fmla="*/ 64 w 128"/>
                  <a:gd name="T9" fmla="*/ 0 h 231"/>
                  <a:gd name="T10" fmla="*/ 64 w 128"/>
                  <a:gd name="T11" fmla="*/ 0 h 231"/>
                  <a:gd name="T12" fmla="*/ 63 w 128"/>
                  <a:gd name="T13" fmla="*/ 0 h 231"/>
                  <a:gd name="T14" fmla="*/ 0 w 128"/>
                  <a:gd name="T15" fmla="*/ 63 h 231"/>
                  <a:gd name="T16" fmla="*/ 64 w 128"/>
                  <a:gd name="T17" fmla="*/ 231 h 231"/>
                  <a:gd name="T18" fmla="*/ 64 w 128"/>
                  <a:gd name="T19" fmla="*/ 29 h 231"/>
                  <a:gd name="T20" fmla="*/ 93 w 128"/>
                  <a:gd name="T21" fmla="*/ 58 h 231"/>
                  <a:gd name="T22" fmla="*/ 64 w 128"/>
                  <a:gd name="T23" fmla="*/ 86 h 231"/>
                  <a:gd name="T24" fmla="*/ 35 w 128"/>
                  <a:gd name="T25" fmla="*/ 58 h 231"/>
                  <a:gd name="T26" fmla="*/ 64 w 128"/>
                  <a:gd name="T27" fmla="*/ 2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231">
                    <a:moveTo>
                      <a:pt x="64" y="231"/>
                    </a:moveTo>
                    <a:cubicBezTo>
                      <a:pt x="64" y="231"/>
                      <a:pt x="128" y="97"/>
                      <a:pt x="128" y="63"/>
                    </a:cubicBezTo>
                    <a:cubicBezTo>
                      <a:pt x="128" y="29"/>
                      <a:pt x="100" y="0"/>
                      <a:pt x="65" y="0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3" y="0"/>
                      <a:pt x="63" y="0"/>
                    </a:cubicBezTo>
                    <a:cubicBezTo>
                      <a:pt x="28" y="0"/>
                      <a:pt x="0" y="29"/>
                      <a:pt x="0" y="63"/>
                    </a:cubicBezTo>
                    <a:cubicBezTo>
                      <a:pt x="0" y="98"/>
                      <a:pt x="64" y="231"/>
                      <a:pt x="64" y="231"/>
                    </a:cubicBezTo>
                    <a:close/>
                    <a:moveTo>
                      <a:pt x="64" y="29"/>
                    </a:moveTo>
                    <a:cubicBezTo>
                      <a:pt x="80" y="29"/>
                      <a:pt x="93" y="42"/>
                      <a:pt x="93" y="58"/>
                    </a:cubicBezTo>
                    <a:cubicBezTo>
                      <a:pt x="93" y="74"/>
                      <a:pt x="80" y="86"/>
                      <a:pt x="64" y="86"/>
                    </a:cubicBezTo>
                    <a:cubicBezTo>
                      <a:pt x="48" y="86"/>
                      <a:pt x="35" y="74"/>
                      <a:pt x="35" y="58"/>
                    </a:cubicBezTo>
                    <a:cubicBezTo>
                      <a:pt x="35" y="42"/>
                      <a:pt x="48" y="29"/>
                      <a:pt x="64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691192" y="3073819"/>
            <a:ext cx="2402317" cy="2017480"/>
            <a:chOff x="589542" y="3436023"/>
            <a:chExt cx="2402317" cy="2017480"/>
          </a:xfrm>
        </p:grpSpPr>
        <p:sp>
          <p:nvSpPr>
            <p:cNvPr id="42" name="文本框 41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76322" y="1475005"/>
            <a:ext cx="1636923" cy="1411140"/>
            <a:chOff x="3886273" y="1808068"/>
            <a:chExt cx="1636923" cy="1411140"/>
          </a:xfrm>
        </p:grpSpPr>
        <p:sp>
          <p:nvSpPr>
            <p:cNvPr id="12" name="六边形 11"/>
            <p:cNvSpPr/>
            <p:nvPr/>
          </p:nvSpPr>
          <p:spPr>
            <a:xfrm>
              <a:off x="3886273" y="1808068"/>
              <a:ext cx="1636923" cy="141114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464081" y="2194257"/>
              <a:ext cx="501835" cy="584375"/>
              <a:chOff x="8816976" y="3130550"/>
              <a:chExt cx="241300" cy="280988"/>
            </a:xfrm>
            <a:solidFill>
              <a:schemeClr val="bg1"/>
            </a:solidFill>
          </p:grpSpPr>
          <p:sp>
            <p:nvSpPr>
              <p:cNvPr id="14" name="Freeform 45"/>
              <p:cNvSpPr>
                <a:spLocks/>
              </p:cNvSpPr>
              <p:nvPr/>
            </p:nvSpPr>
            <p:spPr bwMode="auto">
              <a:xfrm>
                <a:off x="8926513" y="3232150"/>
                <a:ext cx="71438" cy="107950"/>
              </a:xfrm>
              <a:custGeom>
                <a:avLst/>
                <a:gdLst>
                  <a:gd name="T0" fmla="*/ 65 w 74"/>
                  <a:gd name="T1" fmla="*/ 111 h 113"/>
                  <a:gd name="T2" fmla="*/ 62 w 74"/>
                  <a:gd name="T3" fmla="*/ 113 h 113"/>
                  <a:gd name="T4" fmla="*/ 61 w 74"/>
                  <a:gd name="T5" fmla="*/ 113 h 113"/>
                  <a:gd name="T6" fmla="*/ 58 w 74"/>
                  <a:gd name="T7" fmla="*/ 113 h 113"/>
                  <a:gd name="T8" fmla="*/ 3 w 74"/>
                  <a:gd name="T9" fmla="*/ 75 h 113"/>
                  <a:gd name="T10" fmla="*/ 1 w 74"/>
                  <a:gd name="T11" fmla="*/ 74 h 113"/>
                  <a:gd name="T12" fmla="*/ 0 w 74"/>
                  <a:gd name="T13" fmla="*/ 71 h 113"/>
                  <a:gd name="T14" fmla="*/ 0 w 74"/>
                  <a:gd name="T15" fmla="*/ 5 h 113"/>
                  <a:gd name="T16" fmla="*/ 1 w 74"/>
                  <a:gd name="T17" fmla="*/ 1 h 113"/>
                  <a:gd name="T18" fmla="*/ 5 w 74"/>
                  <a:gd name="T19" fmla="*/ 0 h 113"/>
                  <a:gd name="T20" fmla="*/ 18 w 74"/>
                  <a:gd name="T21" fmla="*/ 0 h 113"/>
                  <a:gd name="T22" fmla="*/ 22 w 74"/>
                  <a:gd name="T23" fmla="*/ 1 h 113"/>
                  <a:gd name="T24" fmla="*/ 23 w 74"/>
                  <a:gd name="T25" fmla="*/ 5 h 113"/>
                  <a:gd name="T26" fmla="*/ 23 w 74"/>
                  <a:gd name="T27" fmla="*/ 61 h 113"/>
                  <a:gd name="T28" fmla="*/ 71 w 74"/>
                  <a:gd name="T29" fmla="*/ 93 h 113"/>
                  <a:gd name="T30" fmla="*/ 72 w 74"/>
                  <a:gd name="T31" fmla="*/ 100 h 113"/>
                  <a:gd name="T32" fmla="*/ 65 w 74"/>
                  <a:gd name="T33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13">
                    <a:moveTo>
                      <a:pt x="65" y="111"/>
                    </a:moveTo>
                    <a:cubicBezTo>
                      <a:pt x="65" y="112"/>
                      <a:pt x="64" y="113"/>
                      <a:pt x="62" y="113"/>
                    </a:cubicBezTo>
                    <a:cubicBezTo>
                      <a:pt x="62" y="113"/>
                      <a:pt x="62" y="113"/>
                      <a:pt x="61" y="113"/>
                    </a:cubicBezTo>
                    <a:cubicBezTo>
                      <a:pt x="60" y="113"/>
                      <a:pt x="59" y="113"/>
                      <a:pt x="58" y="113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2" y="75"/>
                      <a:pt x="1" y="74"/>
                    </a:cubicBezTo>
                    <a:cubicBezTo>
                      <a:pt x="0" y="73"/>
                      <a:pt x="0" y="72"/>
                      <a:pt x="0" y="7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1" y="0"/>
                      <a:pt x="22" y="1"/>
                    </a:cubicBezTo>
                    <a:cubicBezTo>
                      <a:pt x="23" y="2"/>
                      <a:pt x="23" y="3"/>
                      <a:pt x="23" y="5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71" y="93"/>
                      <a:pt x="71" y="93"/>
                      <a:pt x="71" y="93"/>
                    </a:cubicBezTo>
                    <a:cubicBezTo>
                      <a:pt x="73" y="94"/>
                      <a:pt x="74" y="98"/>
                      <a:pt x="72" y="100"/>
                    </a:cubicBezTo>
                    <a:lnTo>
                      <a:pt x="65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5" name="Freeform 46"/>
              <p:cNvSpPr>
                <a:spLocks/>
              </p:cNvSpPr>
              <p:nvPr/>
            </p:nvSpPr>
            <p:spPr bwMode="auto">
              <a:xfrm>
                <a:off x="8816976" y="3130550"/>
                <a:ext cx="107950" cy="87312"/>
              </a:xfrm>
              <a:custGeom>
                <a:avLst/>
                <a:gdLst>
                  <a:gd name="T0" fmla="*/ 113 w 113"/>
                  <a:gd name="T1" fmla="*/ 38 h 90"/>
                  <a:gd name="T2" fmla="*/ 100 w 113"/>
                  <a:gd name="T3" fmla="*/ 15 h 90"/>
                  <a:gd name="T4" fmla="*/ 40 w 113"/>
                  <a:gd name="T5" fmla="*/ 18 h 90"/>
                  <a:gd name="T6" fmla="*/ 7 w 113"/>
                  <a:gd name="T7" fmla="*/ 69 h 90"/>
                  <a:gd name="T8" fmla="*/ 19 w 113"/>
                  <a:gd name="T9" fmla="*/ 90 h 90"/>
                  <a:gd name="T10" fmla="*/ 113 w 113"/>
                  <a:gd name="T11" fmla="*/ 3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90">
                    <a:moveTo>
                      <a:pt x="113" y="38"/>
                    </a:moveTo>
                    <a:cubicBezTo>
                      <a:pt x="100" y="15"/>
                      <a:pt x="100" y="15"/>
                      <a:pt x="100" y="15"/>
                    </a:cubicBezTo>
                    <a:cubicBezTo>
                      <a:pt x="92" y="2"/>
                      <a:pt x="71" y="0"/>
                      <a:pt x="40" y="18"/>
                    </a:cubicBezTo>
                    <a:cubicBezTo>
                      <a:pt x="9" y="36"/>
                      <a:pt x="0" y="56"/>
                      <a:pt x="7" y="69"/>
                    </a:cubicBezTo>
                    <a:cubicBezTo>
                      <a:pt x="19" y="90"/>
                      <a:pt x="19" y="90"/>
                      <a:pt x="19" y="90"/>
                    </a:cubicBezTo>
                    <a:cubicBezTo>
                      <a:pt x="41" y="61"/>
                      <a:pt x="75" y="42"/>
                      <a:pt x="113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6" name="Freeform 47"/>
              <p:cNvSpPr>
                <a:spLocks/>
              </p:cNvSpPr>
              <p:nvPr/>
            </p:nvSpPr>
            <p:spPr bwMode="auto">
              <a:xfrm>
                <a:off x="8950326" y="3130550"/>
                <a:ext cx="107950" cy="85725"/>
              </a:xfrm>
              <a:custGeom>
                <a:avLst/>
                <a:gdLst>
                  <a:gd name="T0" fmla="*/ 94 w 113"/>
                  <a:gd name="T1" fmla="*/ 89 h 89"/>
                  <a:gd name="T2" fmla="*/ 106 w 113"/>
                  <a:gd name="T3" fmla="*/ 69 h 89"/>
                  <a:gd name="T4" fmla="*/ 73 w 113"/>
                  <a:gd name="T5" fmla="*/ 18 h 89"/>
                  <a:gd name="T6" fmla="*/ 13 w 113"/>
                  <a:gd name="T7" fmla="*/ 15 h 89"/>
                  <a:gd name="T8" fmla="*/ 0 w 113"/>
                  <a:gd name="T9" fmla="*/ 38 h 89"/>
                  <a:gd name="T10" fmla="*/ 94 w 113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89">
                    <a:moveTo>
                      <a:pt x="94" y="89"/>
                    </a:moveTo>
                    <a:cubicBezTo>
                      <a:pt x="106" y="69"/>
                      <a:pt x="106" y="69"/>
                      <a:pt x="106" y="69"/>
                    </a:cubicBezTo>
                    <a:cubicBezTo>
                      <a:pt x="113" y="56"/>
                      <a:pt x="104" y="36"/>
                      <a:pt x="73" y="18"/>
                    </a:cubicBezTo>
                    <a:cubicBezTo>
                      <a:pt x="42" y="0"/>
                      <a:pt x="21" y="2"/>
                      <a:pt x="13" y="1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8" y="41"/>
                      <a:pt x="71" y="61"/>
                      <a:pt x="94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7" name="Freeform 48"/>
              <p:cNvSpPr>
                <a:spLocks noEditPoints="1"/>
              </p:cNvSpPr>
              <p:nvPr/>
            </p:nvSpPr>
            <p:spPr bwMode="auto">
              <a:xfrm>
                <a:off x="8821738" y="3179763"/>
                <a:ext cx="231775" cy="231775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8" name="Freeform 49"/>
              <p:cNvSpPr>
                <a:spLocks/>
              </p:cNvSpPr>
              <p:nvPr/>
            </p:nvSpPr>
            <p:spPr bwMode="auto">
              <a:xfrm>
                <a:off x="8926513" y="3232150"/>
                <a:ext cx="71438" cy="107950"/>
              </a:xfrm>
              <a:custGeom>
                <a:avLst/>
                <a:gdLst>
                  <a:gd name="T0" fmla="*/ 71 w 74"/>
                  <a:gd name="T1" fmla="*/ 93 h 113"/>
                  <a:gd name="T2" fmla="*/ 23 w 74"/>
                  <a:gd name="T3" fmla="*/ 61 h 113"/>
                  <a:gd name="T4" fmla="*/ 23 w 74"/>
                  <a:gd name="T5" fmla="*/ 5 h 113"/>
                  <a:gd name="T6" fmla="*/ 22 w 74"/>
                  <a:gd name="T7" fmla="*/ 1 h 113"/>
                  <a:gd name="T8" fmla="*/ 18 w 74"/>
                  <a:gd name="T9" fmla="*/ 0 h 113"/>
                  <a:gd name="T10" fmla="*/ 5 w 74"/>
                  <a:gd name="T11" fmla="*/ 0 h 113"/>
                  <a:gd name="T12" fmla="*/ 1 w 74"/>
                  <a:gd name="T13" fmla="*/ 1 h 113"/>
                  <a:gd name="T14" fmla="*/ 0 w 74"/>
                  <a:gd name="T15" fmla="*/ 5 h 113"/>
                  <a:gd name="T16" fmla="*/ 0 w 74"/>
                  <a:gd name="T17" fmla="*/ 71 h 113"/>
                  <a:gd name="T18" fmla="*/ 1 w 74"/>
                  <a:gd name="T19" fmla="*/ 74 h 113"/>
                  <a:gd name="T20" fmla="*/ 3 w 74"/>
                  <a:gd name="T21" fmla="*/ 75 h 113"/>
                  <a:gd name="T22" fmla="*/ 58 w 74"/>
                  <a:gd name="T23" fmla="*/ 113 h 113"/>
                  <a:gd name="T24" fmla="*/ 61 w 74"/>
                  <a:gd name="T25" fmla="*/ 113 h 113"/>
                  <a:gd name="T26" fmla="*/ 62 w 74"/>
                  <a:gd name="T27" fmla="*/ 113 h 113"/>
                  <a:gd name="T28" fmla="*/ 65 w 74"/>
                  <a:gd name="T29" fmla="*/ 111 h 113"/>
                  <a:gd name="T30" fmla="*/ 72 w 74"/>
                  <a:gd name="T31" fmla="*/ 100 h 113"/>
                  <a:gd name="T32" fmla="*/ 71 w 74"/>
                  <a:gd name="T33" fmla="*/ 9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13">
                    <a:moveTo>
                      <a:pt x="71" y="93"/>
                    </a:move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3" y="2"/>
                      <a:pt x="22" y="1"/>
                    </a:cubicBezTo>
                    <a:cubicBezTo>
                      <a:pt x="21" y="0"/>
                      <a:pt x="19" y="0"/>
                      <a:pt x="1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2"/>
                      <a:pt x="0" y="73"/>
                      <a:pt x="1" y="74"/>
                    </a:cubicBezTo>
                    <a:cubicBezTo>
                      <a:pt x="2" y="75"/>
                      <a:pt x="2" y="75"/>
                      <a:pt x="3" y="75"/>
                    </a:cubicBezTo>
                    <a:cubicBezTo>
                      <a:pt x="58" y="113"/>
                      <a:pt x="58" y="113"/>
                      <a:pt x="58" y="113"/>
                    </a:cubicBezTo>
                    <a:cubicBezTo>
                      <a:pt x="59" y="113"/>
                      <a:pt x="60" y="113"/>
                      <a:pt x="61" y="113"/>
                    </a:cubicBezTo>
                    <a:cubicBezTo>
                      <a:pt x="62" y="113"/>
                      <a:pt x="62" y="113"/>
                      <a:pt x="62" y="113"/>
                    </a:cubicBezTo>
                    <a:cubicBezTo>
                      <a:pt x="64" y="113"/>
                      <a:pt x="65" y="112"/>
                      <a:pt x="65" y="111"/>
                    </a:cubicBezTo>
                    <a:cubicBezTo>
                      <a:pt x="72" y="100"/>
                      <a:pt x="72" y="100"/>
                      <a:pt x="72" y="100"/>
                    </a:cubicBezTo>
                    <a:cubicBezTo>
                      <a:pt x="74" y="98"/>
                      <a:pt x="73" y="94"/>
                      <a:pt x="71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3493625" y="3073819"/>
            <a:ext cx="2402317" cy="2017480"/>
            <a:chOff x="589542" y="3436023"/>
            <a:chExt cx="2402317" cy="2017480"/>
          </a:xfrm>
        </p:grpSpPr>
        <p:sp>
          <p:nvSpPr>
            <p:cNvPr id="45" name="文本框 44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78755" y="1475005"/>
            <a:ext cx="1636923" cy="1411140"/>
            <a:chOff x="6329931" y="1808068"/>
            <a:chExt cx="1636923" cy="1411140"/>
          </a:xfrm>
        </p:grpSpPr>
        <p:sp>
          <p:nvSpPr>
            <p:cNvPr id="23" name="六边形 22"/>
            <p:cNvSpPr/>
            <p:nvPr/>
          </p:nvSpPr>
          <p:spPr>
            <a:xfrm>
              <a:off x="6329931" y="1808068"/>
              <a:ext cx="1636923" cy="141114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828055" y="2222319"/>
              <a:ext cx="616245" cy="616245"/>
              <a:chOff x="528638" y="3135313"/>
              <a:chExt cx="276225" cy="276225"/>
            </a:xfrm>
            <a:solidFill>
              <a:schemeClr val="bg1"/>
            </a:solidFill>
          </p:grpSpPr>
          <p:sp>
            <p:nvSpPr>
              <p:cNvPr id="25" name="Freeform 375"/>
              <p:cNvSpPr>
                <a:spLocks noEditPoints="1"/>
              </p:cNvSpPr>
              <p:nvPr/>
            </p:nvSpPr>
            <p:spPr bwMode="auto">
              <a:xfrm>
                <a:off x="528638" y="3135313"/>
                <a:ext cx="276225" cy="276225"/>
              </a:xfrm>
              <a:custGeom>
                <a:avLst/>
                <a:gdLst>
                  <a:gd name="T0" fmla="*/ 144 w 289"/>
                  <a:gd name="T1" fmla="*/ 0 h 288"/>
                  <a:gd name="T2" fmla="*/ 0 w 289"/>
                  <a:gd name="T3" fmla="*/ 144 h 288"/>
                  <a:gd name="T4" fmla="*/ 144 w 289"/>
                  <a:gd name="T5" fmla="*/ 288 h 288"/>
                  <a:gd name="T6" fmla="*/ 289 w 289"/>
                  <a:gd name="T7" fmla="*/ 144 h 288"/>
                  <a:gd name="T8" fmla="*/ 144 w 289"/>
                  <a:gd name="T9" fmla="*/ 0 h 288"/>
                  <a:gd name="T10" fmla="*/ 144 w 289"/>
                  <a:gd name="T11" fmla="*/ 267 h 288"/>
                  <a:gd name="T12" fmla="*/ 21 w 289"/>
                  <a:gd name="T13" fmla="*/ 144 h 288"/>
                  <a:gd name="T14" fmla="*/ 144 w 289"/>
                  <a:gd name="T15" fmla="*/ 20 h 288"/>
                  <a:gd name="T16" fmla="*/ 268 w 289"/>
                  <a:gd name="T17" fmla="*/ 144 h 288"/>
                  <a:gd name="T18" fmla="*/ 144 w 289"/>
                  <a:gd name="T19" fmla="*/ 26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9" h="288">
                    <a:moveTo>
                      <a:pt x="144" y="0"/>
                    </a:moveTo>
                    <a:cubicBezTo>
                      <a:pt x="65" y="0"/>
                      <a:pt x="0" y="64"/>
                      <a:pt x="0" y="144"/>
                    </a:cubicBezTo>
                    <a:cubicBezTo>
                      <a:pt x="0" y="224"/>
                      <a:pt x="65" y="288"/>
                      <a:pt x="144" y="288"/>
                    </a:cubicBezTo>
                    <a:cubicBezTo>
                      <a:pt x="224" y="288"/>
                      <a:pt x="289" y="224"/>
                      <a:pt x="289" y="144"/>
                    </a:cubicBezTo>
                    <a:cubicBezTo>
                      <a:pt x="289" y="64"/>
                      <a:pt x="224" y="0"/>
                      <a:pt x="144" y="0"/>
                    </a:cubicBezTo>
                    <a:close/>
                    <a:moveTo>
                      <a:pt x="144" y="267"/>
                    </a:moveTo>
                    <a:cubicBezTo>
                      <a:pt x="76" y="267"/>
                      <a:pt x="21" y="212"/>
                      <a:pt x="21" y="144"/>
                    </a:cubicBezTo>
                    <a:cubicBezTo>
                      <a:pt x="21" y="76"/>
                      <a:pt x="76" y="20"/>
                      <a:pt x="144" y="20"/>
                    </a:cubicBezTo>
                    <a:cubicBezTo>
                      <a:pt x="213" y="20"/>
                      <a:pt x="268" y="76"/>
                      <a:pt x="268" y="144"/>
                    </a:cubicBezTo>
                    <a:cubicBezTo>
                      <a:pt x="268" y="212"/>
                      <a:pt x="213" y="267"/>
                      <a:pt x="144" y="2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6" name="Freeform 376"/>
              <p:cNvSpPr>
                <a:spLocks/>
              </p:cNvSpPr>
              <p:nvPr/>
            </p:nvSpPr>
            <p:spPr bwMode="auto">
              <a:xfrm>
                <a:off x="673101" y="3287713"/>
                <a:ext cx="14288" cy="36512"/>
              </a:xfrm>
              <a:custGeom>
                <a:avLst/>
                <a:gdLst>
                  <a:gd name="T0" fmla="*/ 0 w 15"/>
                  <a:gd name="T1" fmla="*/ 0 h 38"/>
                  <a:gd name="T2" fmla="*/ 0 w 15"/>
                  <a:gd name="T3" fmla="*/ 38 h 38"/>
                  <a:gd name="T4" fmla="*/ 15 w 15"/>
                  <a:gd name="T5" fmla="*/ 20 h 38"/>
                  <a:gd name="T6" fmla="*/ 0 w 15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8">
                    <a:moveTo>
                      <a:pt x="0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6" y="37"/>
                      <a:pt x="15" y="33"/>
                      <a:pt x="15" y="20"/>
                    </a:cubicBezTo>
                    <a:cubicBezTo>
                      <a:pt x="15" y="7"/>
                      <a:pt x="5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7" name="Freeform 377"/>
              <p:cNvSpPr>
                <a:spLocks/>
              </p:cNvSpPr>
              <p:nvPr/>
            </p:nvSpPr>
            <p:spPr bwMode="auto">
              <a:xfrm>
                <a:off x="647701" y="3222625"/>
                <a:ext cx="14288" cy="34925"/>
              </a:xfrm>
              <a:custGeom>
                <a:avLst/>
                <a:gdLst>
                  <a:gd name="T0" fmla="*/ 0 w 15"/>
                  <a:gd name="T1" fmla="*/ 17 h 36"/>
                  <a:gd name="T2" fmla="*/ 15 w 15"/>
                  <a:gd name="T3" fmla="*/ 36 h 36"/>
                  <a:gd name="T4" fmla="*/ 15 w 15"/>
                  <a:gd name="T5" fmla="*/ 0 h 36"/>
                  <a:gd name="T6" fmla="*/ 0 w 15"/>
                  <a:gd name="T7" fmla="*/ 1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6">
                    <a:moveTo>
                      <a:pt x="0" y="17"/>
                    </a:moveTo>
                    <a:cubicBezTo>
                      <a:pt x="0" y="29"/>
                      <a:pt x="10" y="34"/>
                      <a:pt x="15" y="36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1" y="1"/>
                      <a:pt x="0" y="4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8" name="Freeform 378"/>
              <p:cNvSpPr>
                <a:spLocks noEditPoints="1"/>
              </p:cNvSpPr>
              <p:nvPr/>
            </p:nvSpPr>
            <p:spPr bwMode="auto">
              <a:xfrm>
                <a:off x="557213" y="3162300"/>
                <a:ext cx="220663" cy="222250"/>
              </a:xfrm>
              <a:custGeom>
                <a:avLst/>
                <a:gdLst>
                  <a:gd name="T0" fmla="*/ 115 w 231"/>
                  <a:gd name="T1" fmla="*/ 0 h 231"/>
                  <a:gd name="T2" fmla="*/ 0 w 231"/>
                  <a:gd name="T3" fmla="*/ 116 h 231"/>
                  <a:gd name="T4" fmla="*/ 115 w 231"/>
                  <a:gd name="T5" fmla="*/ 231 h 231"/>
                  <a:gd name="T6" fmla="*/ 231 w 231"/>
                  <a:gd name="T7" fmla="*/ 116 h 231"/>
                  <a:gd name="T8" fmla="*/ 115 w 231"/>
                  <a:gd name="T9" fmla="*/ 0 h 231"/>
                  <a:gd name="T10" fmla="*/ 123 w 231"/>
                  <a:gd name="T11" fmla="*/ 192 h 231"/>
                  <a:gd name="T12" fmla="*/ 123 w 231"/>
                  <a:gd name="T13" fmla="*/ 202 h 231"/>
                  <a:gd name="T14" fmla="*/ 119 w 231"/>
                  <a:gd name="T15" fmla="*/ 207 h 231"/>
                  <a:gd name="T16" fmla="*/ 114 w 231"/>
                  <a:gd name="T17" fmla="*/ 207 h 231"/>
                  <a:gd name="T18" fmla="*/ 110 w 231"/>
                  <a:gd name="T19" fmla="*/ 202 h 231"/>
                  <a:gd name="T20" fmla="*/ 110 w 231"/>
                  <a:gd name="T21" fmla="*/ 192 h 231"/>
                  <a:gd name="T22" fmla="*/ 71 w 231"/>
                  <a:gd name="T23" fmla="*/ 181 h 231"/>
                  <a:gd name="T24" fmla="*/ 72 w 231"/>
                  <a:gd name="T25" fmla="*/ 179 h 231"/>
                  <a:gd name="T26" fmla="*/ 78 w 231"/>
                  <a:gd name="T27" fmla="*/ 160 h 231"/>
                  <a:gd name="T28" fmla="*/ 80 w 231"/>
                  <a:gd name="T29" fmla="*/ 158 h 231"/>
                  <a:gd name="T30" fmla="*/ 110 w 231"/>
                  <a:gd name="T31" fmla="*/ 168 h 231"/>
                  <a:gd name="T32" fmla="*/ 110 w 231"/>
                  <a:gd name="T33" fmla="*/ 125 h 231"/>
                  <a:gd name="T34" fmla="*/ 71 w 231"/>
                  <a:gd name="T35" fmla="*/ 82 h 231"/>
                  <a:gd name="T36" fmla="*/ 110 w 231"/>
                  <a:gd name="T37" fmla="*/ 40 h 231"/>
                  <a:gd name="T38" fmla="*/ 110 w 231"/>
                  <a:gd name="T39" fmla="*/ 29 h 231"/>
                  <a:gd name="T40" fmla="*/ 114 w 231"/>
                  <a:gd name="T41" fmla="*/ 25 h 231"/>
                  <a:gd name="T42" fmla="*/ 119 w 231"/>
                  <a:gd name="T43" fmla="*/ 25 h 231"/>
                  <a:gd name="T44" fmla="*/ 123 w 231"/>
                  <a:gd name="T45" fmla="*/ 29 h 231"/>
                  <a:gd name="T46" fmla="*/ 123 w 231"/>
                  <a:gd name="T47" fmla="*/ 40 h 231"/>
                  <a:gd name="T48" fmla="*/ 158 w 231"/>
                  <a:gd name="T49" fmla="*/ 53 h 231"/>
                  <a:gd name="T50" fmla="*/ 157 w 231"/>
                  <a:gd name="T51" fmla="*/ 55 h 231"/>
                  <a:gd name="T52" fmla="*/ 151 w 231"/>
                  <a:gd name="T53" fmla="*/ 70 h 231"/>
                  <a:gd name="T54" fmla="*/ 149 w 231"/>
                  <a:gd name="T55" fmla="*/ 72 h 231"/>
                  <a:gd name="T56" fmla="*/ 123 w 231"/>
                  <a:gd name="T57" fmla="*/ 63 h 231"/>
                  <a:gd name="T58" fmla="*/ 123 w 231"/>
                  <a:gd name="T59" fmla="*/ 104 h 231"/>
                  <a:gd name="T60" fmla="*/ 162 w 231"/>
                  <a:gd name="T61" fmla="*/ 149 h 231"/>
                  <a:gd name="T62" fmla="*/ 123 w 231"/>
                  <a:gd name="T63" fmla="*/ 19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1" h="231">
                    <a:moveTo>
                      <a:pt x="115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1"/>
                      <a:pt x="115" y="231"/>
                    </a:cubicBezTo>
                    <a:cubicBezTo>
                      <a:pt x="179" y="231"/>
                      <a:pt x="231" y="180"/>
                      <a:pt x="231" y="116"/>
                    </a:cubicBezTo>
                    <a:cubicBezTo>
                      <a:pt x="231" y="52"/>
                      <a:pt x="179" y="0"/>
                      <a:pt x="115" y="0"/>
                    </a:cubicBezTo>
                    <a:close/>
                    <a:moveTo>
                      <a:pt x="123" y="192"/>
                    </a:moveTo>
                    <a:cubicBezTo>
                      <a:pt x="123" y="202"/>
                      <a:pt x="123" y="202"/>
                      <a:pt x="123" y="202"/>
                    </a:cubicBezTo>
                    <a:cubicBezTo>
                      <a:pt x="123" y="206"/>
                      <a:pt x="123" y="207"/>
                      <a:pt x="119" y="207"/>
                    </a:cubicBezTo>
                    <a:cubicBezTo>
                      <a:pt x="114" y="207"/>
                      <a:pt x="114" y="207"/>
                      <a:pt x="114" y="207"/>
                    </a:cubicBezTo>
                    <a:cubicBezTo>
                      <a:pt x="110" y="207"/>
                      <a:pt x="110" y="206"/>
                      <a:pt x="110" y="202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02" y="192"/>
                      <a:pt x="71" y="187"/>
                      <a:pt x="71" y="181"/>
                    </a:cubicBezTo>
                    <a:cubicBezTo>
                      <a:pt x="71" y="180"/>
                      <a:pt x="71" y="180"/>
                      <a:pt x="72" y="179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9" y="158"/>
                      <a:pt x="80" y="158"/>
                    </a:cubicBezTo>
                    <a:cubicBezTo>
                      <a:pt x="81" y="158"/>
                      <a:pt x="96" y="167"/>
                      <a:pt x="110" y="168"/>
                    </a:cubicBezTo>
                    <a:cubicBezTo>
                      <a:pt x="110" y="125"/>
                      <a:pt x="110" y="125"/>
                      <a:pt x="110" y="125"/>
                    </a:cubicBezTo>
                    <a:cubicBezTo>
                      <a:pt x="96" y="119"/>
                      <a:pt x="71" y="111"/>
                      <a:pt x="71" y="82"/>
                    </a:cubicBezTo>
                    <a:cubicBezTo>
                      <a:pt x="71" y="50"/>
                      <a:pt x="99" y="40"/>
                      <a:pt x="110" y="40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110" y="25"/>
                      <a:pt x="110" y="25"/>
                      <a:pt x="114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23" y="25"/>
                      <a:pt x="123" y="25"/>
                      <a:pt x="123" y="29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30" y="40"/>
                      <a:pt x="158" y="45"/>
                      <a:pt x="158" y="53"/>
                    </a:cubicBezTo>
                    <a:cubicBezTo>
                      <a:pt x="158" y="54"/>
                      <a:pt x="158" y="54"/>
                      <a:pt x="157" y="55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50" y="71"/>
                      <a:pt x="150" y="72"/>
                      <a:pt x="149" y="72"/>
                    </a:cubicBezTo>
                    <a:cubicBezTo>
                      <a:pt x="147" y="72"/>
                      <a:pt x="133" y="63"/>
                      <a:pt x="123" y="63"/>
                    </a:cubicBezTo>
                    <a:cubicBezTo>
                      <a:pt x="123" y="104"/>
                      <a:pt x="123" y="104"/>
                      <a:pt x="123" y="104"/>
                    </a:cubicBezTo>
                    <a:cubicBezTo>
                      <a:pt x="138" y="111"/>
                      <a:pt x="162" y="121"/>
                      <a:pt x="162" y="149"/>
                    </a:cubicBezTo>
                    <a:cubicBezTo>
                      <a:pt x="162" y="180"/>
                      <a:pt x="138" y="190"/>
                      <a:pt x="123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296058" y="3073819"/>
            <a:ext cx="2402317" cy="2017480"/>
            <a:chOff x="589542" y="3436023"/>
            <a:chExt cx="2402317" cy="2017480"/>
          </a:xfrm>
        </p:grpSpPr>
        <p:sp>
          <p:nvSpPr>
            <p:cNvPr id="48" name="文本框 47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481189" y="1475005"/>
            <a:ext cx="1636923" cy="1411140"/>
            <a:chOff x="8773590" y="1808068"/>
            <a:chExt cx="1636923" cy="1411140"/>
          </a:xfrm>
        </p:grpSpPr>
        <p:sp>
          <p:nvSpPr>
            <p:cNvPr id="33" name="六边形 32"/>
            <p:cNvSpPr/>
            <p:nvPr/>
          </p:nvSpPr>
          <p:spPr>
            <a:xfrm>
              <a:off x="8773590" y="1808068"/>
              <a:ext cx="1636923" cy="141114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9360547" y="2329699"/>
              <a:ext cx="463007" cy="375194"/>
              <a:chOff x="1079501" y="4265613"/>
              <a:chExt cx="276225" cy="223837"/>
            </a:xfrm>
            <a:solidFill>
              <a:schemeClr val="bg1"/>
            </a:solidFill>
          </p:grpSpPr>
          <p:sp>
            <p:nvSpPr>
              <p:cNvPr id="35" name="Freeform 283"/>
              <p:cNvSpPr>
                <a:spLocks/>
              </p:cNvSpPr>
              <p:nvPr/>
            </p:nvSpPr>
            <p:spPr bwMode="auto">
              <a:xfrm>
                <a:off x="1079501" y="4265613"/>
                <a:ext cx="276225" cy="106362"/>
              </a:xfrm>
              <a:custGeom>
                <a:avLst/>
                <a:gdLst>
                  <a:gd name="T0" fmla="*/ 285 w 288"/>
                  <a:gd name="T1" fmla="*/ 44 h 111"/>
                  <a:gd name="T2" fmla="*/ 144 w 288"/>
                  <a:gd name="T3" fmla="*/ 0 h 111"/>
                  <a:gd name="T4" fmla="*/ 4 w 288"/>
                  <a:gd name="T5" fmla="*/ 44 h 111"/>
                  <a:gd name="T6" fmla="*/ 0 w 288"/>
                  <a:gd name="T7" fmla="*/ 54 h 111"/>
                  <a:gd name="T8" fmla="*/ 0 w 288"/>
                  <a:gd name="T9" fmla="*/ 106 h 111"/>
                  <a:gd name="T10" fmla="*/ 6 w 288"/>
                  <a:gd name="T11" fmla="*/ 110 h 111"/>
                  <a:gd name="T12" fmla="*/ 67 w 288"/>
                  <a:gd name="T13" fmla="*/ 95 h 111"/>
                  <a:gd name="T14" fmla="*/ 72 w 288"/>
                  <a:gd name="T15" fmla="*/ 87 h 111"/>
                  <a:gd name="T16" fmla="*/ 72 w 288"/>
                  <a:gd name="T17" fmla="*/ 65 h 111"/>
                  <a:gd name="T18" fmla="*/ 76 w 288"/>
                  <a:gd name="T19" fmla="*/ 55 h 111"/>
                  <a:gd name="T20" fmla="*/ 144 w 288"/>
                  <a:gd name="T21" fmla="*/ 40 h 111"/>
                  <a:gd name="T22" fmla="*/ 212 w 288"/>
                  <a:gd name="T23" fmla="*/ 55 h 111"/>
                  <a:gd name="T24" fmla="*/ 216 w 288"/>
                  <a:gd name="T25" fmla="*/ 65 h 111"/>
                  <a:gd name="T26" fmla="*/ 216 w 288"/>
                  <a:gd name="T27" fmla="*/ 84 h 111"/>
                  <a:gd name="T28" fmla="*/ 222 w 288"/>
                  <a:gd name="T29" fmla="*/ 92 h 111"/>
                  <a:gd name="T30" fmla="*/ 283 w 288"/>
                  <a:gd name="T31" fmla="*/ 110 h 111"/>
                  <a:gd name="T32" fmla="*/ 288 w 288"/>
                  <a:gd name="T33" fmla="*/ 106 h 111"/>
                  <a:gd name="T34" fmla="*/ 288 w 288"/>
                  <a:gd name="T35" fmla="*/ 54 h 111"/>
                  <a:gd name="T36" fmla="*/ 285 w 288"/>
                  <a:gd name="T37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8" h="111">
                    <a:moveTo>
                      <a:pt x="285" y="44"/>
                    </a:moveTo>
                    <a:cubicBezTo>
                      <a:pt x="285" y="44"/>
                      <a:pt x="252" y="0"/>
                      <a:pt x="144" y="0"/>
                    </a:cubicBezTo>
                    <a:cubicBezTo>
                      <a:pt x="37" y="0"/>
                      <a:pt x="4" y="44"/>
                      <a:pt x="4" y="44"/>
                    </a:cubicBezTo>
                    <a:cubicBezTo>
                      <a:pt x="2" y="46"/>
                      <a:pt x="0" y="51"/>
                      <a:pt x="0" y="54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0"/>
                      <a:pt x="3" y="111"/>
                      <a:pt x="6" y="110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70" y="94"/>
                      <a:pt x="72" y="90"/>
                      <a:pt x="72" y="8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2" y="61"/>
                      <a:pt x="74" y="57"/>
                      <a:pt x="76" y="55"/>
                    </a:cubicBezTo>
                    <a:cubicBezTo>
                      <a:pt x="76" y="55"/>
                      <a:pt x="91" y="40"/>
                      <a:pt x="144" y="40"/>
                    </a:cubicBezTo>
                    <a:cubicBezTo>
                      <a:pt x="198" y="40"/>
                      <a:pt x="212" y="55"/>
                      <a:pt x="212" y="55"/>
                    </a:cubicBezTo>
                    <a:cubicBezTo>
                      <a:pt x="215" y="57"/>
                      <a:pt x="216" y="61"/>
                      <a:pt x="216" y="65"/>
                    </a:cubicBezTo>
                    <a:cubicBezTo>
                      <a:pt x="216" y="84"/>
                      <a:pt x="216" y="84"/>
                      <a:pt x="216" y="84"/>
                    </a:cubicBezTo>
                    <a:cubicBezTo>
                      <a:pt x="216" y="87"/>
                      <a:pt x="219" y="90"/>
                      <a:pt x="222" y="92"/>
                    </a:cubicBezTo>
                    <a:cubicBezTo>
                      <a:pt x="283" y="110"/>
                      <a:pt x="283" y="110"/>
                      <a:pt x="283" y="110"/>
                    </a:cubicBezTo>
                    <a:cubicBezTo>
                      <a:pt x="286" y="111"/>
                      <a:pt x="288" y="110"/>
                      <a:pt x="288" y="106"/>
                    </a:cubicBezTo>
                    <a:cubicBezTo>
                      <a:pt x="288" y="54"/>
                      <a:pt x="288" y="54"/>
                      <a:pt x="288" y="54"/>
                    </a:cubicBezTo>
                    <a:cubicBezTo>
                      <a:pt x="288" y="51"/>
                      <a:pt x="287" y="46"/>
                      <a:pt x="285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36" name="Freeform 284"/>
              <p:cNvSpPr>
                <a:spLocks noEditPoints="1"/>
              </p:cNvSpPr>
              <p:nvPr/>
            </p:nvSpPr>
            <p:spPr bwMode="auto">
              <a:xfrm>
                <a:off x="1093788" y="4322763"/>
                <a:ext cx="247650" cy="166687"/>
              </a:xfrm>
              <a:custGeom>
                <a:avLst/>
                <a:gdLst>
                  <a:gd name="T0" fmla="*/ 246 w 258"/>
                  <a:gd name="T1" fmla="*/ 99 h 174"/>
                  <a:gd name="T2" fmla="*/ 196 w 258"/>
                  <a:gd name="T3" fmla="*/ 52 h 174"/>
                  <a:gd name="T4" fmla="*/ 185 w 258"/>
                  <a:gd name="T5" fmla="*/ 46 h 174"/>
                  <a:gd name="T6" fmla="*/ 177 w 258"/>
                  <a:gd name="T7" fmla="*/ 12 h 174"/>
                  <a:gd name="T8" fmla="*/ 163 w 258"/>
                  <a:gd name="T9" fmla="*/ 0 h 174"/>
                  <a:gd name="T10" fmla="*/ 96 w 258"/>
                  <a:gd name="T11" fmla="*/ 0 h 174"/>
                  <a:gd name="T12" fmla="*/ 81 w 258"/>
                  <a:gd name="T13" fmla="*/ 12 h 174"/>
                  <a:gd name="T14" fmla="*/ 74 w 258"/>
                  <a:gd name="T15" fmla="*/ 46 h 174"/>
                  <a:gd name="T16" fmla="*/ 63 w 258"/>
                  <a:gd name="T17" fmla="*/ 52 h 174"/>
                  <a:gd name="T18" fmla="*/ 13 w 258"/>
                  <a:gd name="T19" fmla="*/ 99 h 174"/>
                  <a:gd name="T20" fmla="*/ 3 w 258"/>
                  <a:gd name="T21" fmla="*/ 119 h 174"/>
                  <a:gd name="T22" fmla="*/ 1 w 258"/>
                  <a:gd name="T23" fmla="*/ 162 h 174"/>
                  <a:gd name="T24" fmla="*/ 12 w 258"/>
                  <a:gd name="T25" fmla="*/ 174 h 174"/>
                  <a:gd name="T26" fmla="*/ 246 w 258"/>
                  <a:gd name="T27" fmla="*/ 174 h 174"/>
                  <a:gd name="T28" fmla="*/ 258 w 258"/>
                  <a:gd name="T29" fmla="*/ 162 h 174"/>
                  <a:gd name="T30" fmla="*/ 255 w 258"/>
                  <a:gd name="T31" fmla="*/ 119 h 174"/>
                  <a:gd name="T32" fmla="*/ 246 w 258"/>
                  <a:gd name="T33" fmla="*/ 99 h 174"/>
                  <a:gd name="T34" fmla="*/ 129 w 258"/>
                  <a:gd name="T35" fmla="*/ 154 h 174"/>
                  <a:gd name="T36" fmla="*/ 71 w 258"/>
                  <a:gd name="T37" fmla="*/ 96 h 174"/>
                  <a:gd name="T38" fmla="*/ 129 w 258"/>
                  <a:gd name="T39" fmla="*/ 38 h 174"/>
                  <a:gd name="T40" fmla="*/ 187 w 258"/>
                  <a:gd name="T41" fmla="*/ 96 h 174"/>
                  <a:gd name="T42" fmla="*/ 129 w 258"/>
                  <a:gd name="T43" fmla="*/ 1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8" h="174">
                    <a:moveTo>
                      <a:pt x="246" y="99"/>
                    </a:moveTo>
                    <a:cubicBezTo>
                      <a:pt x="196" y="52"/>
                      <a:pt x="196" y="52"/>
                      <a:pt x="196" y="52"/>
                    </a:cubicBezTo>
                    <a:cubicBezTo>
                      <a:pt x="193" y="49"/>
                      <a:pt x="189" y="47"/>
                      <a:pt x="185" y="46"/>
                    </a:cubicBezTo>
                    <a:cubicBezTo>
                      <a:pt x="177" y="12"/>
                      <a:pt x="177" y="12"/>
                      <a:pt x="177" y="12"/>
                    </a:cubicBezTo>
                    <a:cubicBezTo>
                      <a:pt x="176" y="6"/>
                      <a:pt x="169" y="0"/>
                      <a:pt x="163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9" y="0"/>
                      <a:pt x="83" y="6"/>
                      <a:pt x="81" y="12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0" y="47"/>
                      <a:pt x="65" y="49"/>
                      <a:pt x="63" y="52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8" y="104"/>
                      <a:pt x="4" y="113"/>
                      <a:pt x="3" y="119"/>
                    </a:cubicBezTo>
                    <a:cubicBezTo>
                      <a:pt x="1" y="162"/>
                      <a:pt x="1" y="162"/>
                      <a:pt x="1" y="162"/>
                    </a:cubicBezTo>
                    <a:cubicBezTo>
                      <a:pt x="0" y="168"/>
                      <a:pt x="5" y="174"/>
                      <a:pt x="12" y="174"/>
                    </a:cubicBezTo>
                    <a:cubicBezTo>
                      <a:pt x="246" y="174"/>
                      <a:pt x="246" y="174"/>
                      <a:pt x="246" y="174"/>
                    </a:cubicBezTo>
                    <a:cubicBezTo>
                      <a:pt x="253" y="174"/>
                      <a:pt x="258" y="168"/>
                      <a:pt x="258" y="162"/>
                    </a:cubicBezTo>
                    <a:cubicBezTo>
                      <a:pt x="255" y="119"/>
                      <a:pt x="255" y="119"/>
                      <a:pt x="255" y="119"/>
                    </a:cubicBezTo>
                    <a:cubicBezTo>
                      <a:pt x="255" y="113"/>
                      <a:pt x="250" y="104"/>
                      <a:pt x="246" y="99"/>
                    </a:cubicBezTo>
                    <a:close/>
                    <a:moveTo>
                      <a:pt x="129" y="154"/>
                    </a:moveTo>
                    <a:cubicBezTo>
                      <a:pt x="97" y="154"/>
                      <a:pt x="71" y="128"/>
                      <a:pt x="71" y="96"/>
                    </a:cubicBezTo>
                    <a:cubicBezTo>
                      <a:pt x="71" y="64"/>
                      <a:pt x="97" y="38"/>
                      <a:pt x="129" y="38"/>
                    </a:cubicBezTo>
                    <a:cubicBezTo>
                      <a:pt x="161" y="38"/>
                      <a:pt x="187" y="64"/>
                      <a:pt x="187" y="96"/>
                    </a:cubicBezTo>
                    <a:cubicBezTo>
                      <a:pt x="187" y="128"/>
                      <a:pt x="161" y="154"/>
                      <a:pt x="129" y="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37" name="Oval 285"/>
              <p:cNvSpPr>
                <a:spLocks noChangeArrowheads="1"/>
              </p:cNvSpPr>
              <p:nvPr/>
            </p:nvSpPr>
            <p:spPr bwMode="auto">
              <a:xfrm>
                <a:off x="1181101" y="4376738"/>
                <a:ext cx="73025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9098492" y="3073819"/>
            <a:ext cx="2402317" cy="2017480"/>
            <a:chOff x="589542" y="3436023"/>
            <a:chExt cx="2402317" cy="2017480"/>
          </a:xfrm>
        </p:grpSpPr>
        <p:sp>
          <p:nvSpPr>
            <p:cNvPr id="51" name="文本框 50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34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35990" y="1998619"/>
            <a:ext cx="4176081" cy="2547007"/>
            <a:chOff x="675894" y="2025174"/>
            <a:chExt cx="5056632" cy="3084058"/>
          </a:xfrm>
        </p:grpSpPr>
        <p:pic>
          <p:nvPicPr>
            <p:cNvPr id="3" name="Picture 6" descr="Laptop Mask 1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5894" y="2025174"/>
              <a:ext cx="5056632" cy="308405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6825" y="2162175"/>
              <a:ext cx="3867150" cy="2476500"/>
            </a:xfrm>
            <a:custGeom>
              <a:avLst/>
              <a:gdLst>
                <a:gd name="connsiteX0" fmla="*/ 0 w 3867150"/>
                <a:gd name="connsiteY0" fmla="*/ 0 h 2476500"/>
                <a:gd name="connsiteX1" fmla="*/ 3867150 w 3867150"/>
                <a:gd name="connsiteY1" fmla="*/ 0 h 2476500"/>
                <a:gd name="connsiteX2" fmla="*/ 3867150 w 3867150"/>
                <a:gd name="connsiteY2" fmla="*/ 2476500 h 2476500"/>
                <a:gd name="connsiteX3" fmla="*/ 0 w 3867150"/>
                <a:gd name="connsiteY3" fmla="*/ 247650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7150" h="2476500">
                  <a:moveTo>
                    <a:pt x="0" y="0"/>
                  </a:moveTo>
                  <a:lnTo>
                    <a:pt x="3867150" y="0"/>
                  </a:lnTo>
                  <a:lnTo>
                    <a:pt x="3867150" y="2476500"/>
                  </a:lnTo>
                  <a:lnTo>
                    <a:pt x="0" y="2476500"/>
                  </a:lnTo>
                  <a:close/>
                </a:path>
              </a:pathLst>
            </a:custGeom>
          </p:spPr>
        </p:pic>
      </p:grpSp>
      <p:grpSp>
        <p:nvGrpSpPr>
          <p:cNvPr id="21" name="组合 20"/>
          <p:cNvGrpSpPr/>
          <p:nvPr/>
        </p:nvGrpSpPr>
        <p:grpSpPr>
          <a:xfrm>
            <a:off x="2520884" y="3272122"/>
            <a:ext cx="2897666" cy="1767297"/>
            <a:chOff x="2520884" y="3272122"/>
            <a:chExt cx="2897666" cy="1767297"/>
          </a:xfrm>
        </p:grpSpPr>
        <p:pic>
          <p:nvPicPr>
            <p:cNvPr id="17" name="Picture 6" descr="Laptop Mask 1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0884" y="3272122"/>
              <a:ext cx="2897666" cy="176729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59513" y="3350629"/>
              <a:ext cx="2216042" cy="1419140"/>
            </a:xfrm>
            <a:custGeom>
              <a:avLst/>
              <a:gdLst>
                <a:gd name="connsiteX0" fmla="*/ 0 w 2216042"/>
                <a:gd name="connsiteY0" fmla="*/ 0 h 1419140"/>
                <a:gd name="connsiteX1" fmla="*/ 2216042 w 2216042"/>
                <a:gd name="connsiteY1" fmla="*/ 0 h 1419140"/>
                <a:gd name="connsiteX2" fmla="*/ 2216042 w 2216042"/>
                <a:gd name="connsiteY2" fmla="*/ 1419140 h 1419140"/>
                <a:gd name="connsiteX3" fmla="*/ 0 w 2216042"/>
                <a:gd name="connsiteY3" fmla="*/ 1419140 h 141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6042" h="1419140">
                  <a:moveTo>
                    <a:pt x="0" y="0"/>
                  </a:moveTo>
                  <a:lnTo>
                    <a:pt x="2216042" y="0"/>
                  </a:lnTo>
                  <a:lnTo>
                    <a:pt x="2216042" y="1419140"/>
                  </a:lnTo>
                  <a:lnTo>
                    <a:pt x="0" y="1419140"/>
                  </a:lnTo>
                  <a:close/>
                </a:path>
              </a:pathLst>
            </a:custGeom>
          </p:spPr>
        </p:pic>
      </p:grpSp>
      <p:grpSp>
        <p:nvGrpSpPr>
          <p:cNvPr id="24" name="组合 23"/>
          <p:cNvGrpSpPr/>
          <p:nvPr/>
        </p:nvGrpSpPr>
        <p:grpSpPr>
          <a:xfrm>
            <a:off x="5523557" y="1619320"/>
            <a:ext cx="5230168" cy="984885"/>
            <a:chOff x="6076007" y="1664021"/>
            <a:chExt cx="5230168" cy="984885"/>
          </a:xfrm>
        </p:grpSpPr>
        <p:sp>
          <p:nvSpPr>
            <p:cNvPr id="22" name="文本框 21"/>
            <p:cNvSpPr txBox="1"/>
            <p:nvPr/>
          </p:nvSpPr>
          <p:spPr>
            <a:xfrm>
              <a:off x="6076007" y="1664021"/>
              <a:ext cx="21553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tr-TR" altLang="zh-CN" sz="24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STEP HERE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076007" y="2125686"/>
              <a:ext cx="5230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23557" y="2836252"/>
            <a:ext cx="5230168" cy="984885"/>
            <a:chOff x="6076007" y="1664021"/>
            <a:chExt cx="5230168" cy="984885"/>
          </a:xfrm>
        </p:grpSpPr>
        <p:sp>
          <p:nvSpPr>
            <p:cNvPr id="26" name="文本框 25"/>
            <p:cNvSpPr txBox="1"/>
            <p:nvPr/>
          </p:nvSpPr>
          <p:spPr>
            <a:xfrm>
              <a:off x="6076007" y="1664021"/>
              <a:ext cx="21553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tr-TR" altLang="zh-CN" sz="24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STEP HERE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076007" y="2125686"/>
              <a:ext cx="5230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523557" y="4053183"/>
            <a:ext cx="5230168" cy="984885"/>
            <a:chOff x="6076007" y="1664021"/>
            <a:chExt cx="5230168" cy="984885"/>
          </a:xfrm>
        </p:grpSpPr>
        <p:sp>
          <p:nvSpPr>
            <p:cNvPr id="29" name="文本框 28"/>
            <p:cNvSpPr txBox="1"/>
            <p:nvPr/>
          </p:nvSpPr>
          <p:spPr>
            <a:xfrm>
              <a:off x="6076007" y="1664021"/>
              <a:ext cx="21553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tr-TR" altLang="zh-CN" sz="24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STEP HERE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076007" y="2125686"/>
              <a:ext cx="5230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25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009" y="2130403"/>
            <a:ext cx="1248603" cy="122067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009" y="3506919"/>
            <a:ext cx="1248603" cy="122067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5648634" y="910178"/>
            <a:ext cx="807135" cy="789084"/>
            <a:chOff x="5191432" y="1185481"/>
            <a:chExt cx="807135" cy="78908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1432" y="1185481"/>
              <a:ext cx="807135" cy="78908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5308985" y="1256858"/>
              <a:ext cx="572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1</a:t>
              </a:r>
              <a:endParaRPr lang="zh-CN" altLang="en-US" sz="36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671188" y="981555"/>
            <a:ext cx="463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600" dirty="0" err="1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Organic</a:t>
            </a:r>
            <a:endParaRPr lang="zh-CN" altLang="en-US" sz="3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648633" y="2025581"/>
            <a:ext cx="807135" cy="789084"/>
            <a:chOff x="5191432" y="1185481"/>
            <a:chExt cx="807135" cy="78908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1432" y="1185481"/>
              <a:ext cx="807135" cy="789084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5308985" y="1256858"/>
              <a:ext cx="572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2</a:t>
              </a:r>
              <a:endParaRPr lang="zh-CN" altLang="en-US" sz="36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671188" y="2096958"/>
            <a:ext cx="463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600" dirty="0" err="1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Social</a:t>
            </a:r>
            <a:endParaRPr lang="zh-CN" altLang="en-US" sz="3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48634" y="3140984"/>
            <a:ext cx="807135" cy="789084"/>
            <a:chOff x="5191432" y="1185481"/>
            <a:chExt cx="807135" cy="789084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1432" y="1185481"/>
              <a:ext cx="807135" cy="789084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5308985" y="1256858"/>
              <a:ext cx="572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3</a:t>
              </a:r>
              <a:endParaRPr lang="zh-CN" altLang="en-US" sz="36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671188" y="3212361"/>
            <a:ext cx="463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6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Media</a:t>
            </a:r>
            <a:endParaRPr lang="zh-CN" altLang="en-US" sz="3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648634" y="4256387"/>
            <a:ext cx="807135" cy="789084"/>
            <a:chOff x="5191432" y="1185481"/>
            <a:chExt cx="807135" cy="789084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1432" y="1185481"/>
              <a:ext cx="807135" cy="789084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5308985" y="1256858"/>
              <a:ext cx="572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4</a:t>
              </a:r>
              <a:endParaRPr lang="zh-CN" altLang="en-US" sz="36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671188" y="4327764"/>
            <a:ext cx="463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600" dirty="0" err="1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Slideshare</a:t>
            </a:r>
            <a:endParaRPr lang="zh-CN" altLang="en-US" sz="3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648634" y="5371790"/>
            <a:ext cx="807135" cy="789084"/>
            <a:chOff x="5191432" y="1185481"/>
            <a:chExt cx="807135" cy="789084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1432" y="1185481"/>
              <a:ext cx="807135" cy="789084"/>
            </a:xfrm>
            <a:prstGeom prst="rect">
              <a:avLst/>
            </a:prstGeom>
          </p:spPr>
        </p:pic>
        <p:sp>
          <p:nvSpPr>
            <p:cNvPr id="42" name="文本框 41"/>
            <p:cNvSpPr txBox="1"/>
            <p:nvPr/>
          </p:nvSpPr>
          <p:spPr>
            <a:xfrm>
              <a:off x="5308985" y="1256858"/>
              <a:ext cx="572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5</a:t>
              </a:r>
              <a:endParaRPr lang="zh-CN" altLang="en-US" sz="36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6671188" y="5443167"/>
            <a:ext cx="463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600" dirty="0" err="1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Campaign</a:t>
            </a:r>
            <a:endParaRPr lang="zh-CN" altLang="en-US" sz="3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3307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30" grpId="0"/>
      <p:bldP spid="35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629819" y="3966274"/>
            <a:ext cx="3085181" cy="1243138"/>
            <a:chOff x="2629819" y="1878328"/>
            <a:chExt cx="3085181" cy="1243138"/>
          </a:xfrm>
        </p:grpSpPr>
        <p:sp>
          <p:nvSpPr>
            <p:cNvPr id="22" name="矩形 21"/>
            <p:cNvSpPr/>
            <p:nvPr/>
          </p:nvSpPr>
          <p:spPr>
            <a:xfrm>
              <a:off x="2629819" y="2259692"/>
              <a:ext cx="3085181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2629819" y="1878328"/>
              <a:ext cx="30193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 defTabSz="1219170">
                <a:defRPr/>
              </a:pPr>
              <a:r>
                <a:rPr lang="tr-TR" altLang="zh-CN" sz="2000" b="1" kern="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DESCRIPTION HERE</a:t>
              </a:r>
              <a:endParaRPr lang="zh-CN" altLang="en-US" sz="2000" b="1" kern="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408291" y="3966274"/>
            <a:ext cx="3085181" cy="1243138"/>
            <a:chOff x="2629819" y="1878328"/>
            <a:chExt cx="3085181" cy="1243138"/>
          </a:xfrm>
        </p:grpSpPr>
        <p:sp>
          <p:nvSpPr>
            <p:cNvPr id="37" name="矩形 36"/>
            <p:cNvSpPr/>
            <p:nvPr/>
          </p:nvSpPr>
          <p:spPr>
            <a:xfrm>
              <a:off x="2629819" y="2259692"/>
              <a:ext cx="3085181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8" name="TextBox 13"/>
            <p:cNvSpPr txBox="1"/>
            <p:nvPr/>
          </p:nvSpPr>
          <p:spPr>
            <a:xfrm>
              <a:off x="2629819" y="1878328"/>
              <a:ext cx="308518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 defTabSz="1219170">
                <a:defRPr/>
              </a:pPr>
              <a:r>
                <a:rPr lang="tr-TR" altLang="zh-CN" sz="2000" b="1" kern="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DESCRIPTION HERE</a:t>
              </a:r>
              <a:endParaRPr lang="zh-CN" altLang="en-US" sz="2000" b="1" kern="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08291" y="1830723"/>
            <a:ext cx="3085181" cy="1243138"/>
            <a:chOff x="2629819" y="1878328"/>
            <a:chExt cx="3085181" cy="1243138"/>
          </a:xfrm>
        </p:grpSpPr>
        <p:sp>
          <p:nvSpPr>
            <p:cNvPr id="40" name="矩形 39"/>
            <p:cNvSpPr/>
            <p:nvPr/>
          </p:nvSpPr>
          <p:spPr>
            <a:xfrm>
              <a:off x="2629819" y="2259692"/>
              <a:ext cx="3085181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1" name="TextBox 13"/>
            <p:cNvSpPr txBox="1"/>
            <p:nvPr/>
          </p:nvSpPr>
          <p:spPr>
            <a:xfrm>
              <a:off x="2629819" y="1878328"/>
              <a:ext cx="308518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 defTabSz="1219170">
                <a:defRPr/>
              </a:pPr>
              <a:r>
                <a:rPr lang="tr-TR" altLang="zh-CN" sz="2000" b="1" kern="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DESCRIPTION HERE</a:t>
              </a:r>
              <a:endParaRPr lang="zh-CN" altLang="en-US" sz="2000" b="1" kern="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" name="Shape 917"/>
          <p:cNvSpPr/>
          <p:nvPr/>
        </p:nvSpPr>
        <p:spPr>
          <a:xfrm flipV="1">
            <a:off x="1533525" y="3572038"/>
            <a:ext cx="9166377" cy="220"/>
          </a:xfrm>
          <a:prstGeom prst="line">
            <a:avLst/>
          </a:prstGeom>
          <a:ln w="19050">
            <a:solidFill>
              <a:srgbClr val="00206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marL="0" marR="0" lvl="0" indent="0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sp>
        <p:nvSpPr>
          <p:cNvPr id="3" name="Shape 918"/>
          <p:cNvSpPr/>
          <p:nvPr/>
        </p:nvSpPr>
        <p:spPr>
          <a:xfrm flipV="1">
            <a:off x="5872014" y="1700560"/>
            <a:ext cx="1" cy="4020976"/>
          </a:xfrm>
          <a:prstGeom prst="line">
            <a:avLst/>
          </a:prstGeom>
          <a:ln w="19050">
            <a:solidFill>
              <a:srgbClr val="00206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marL="0" marR="0" lvl="0" indent="0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05829" y="4238088"/>
            <a:ext cx="914955" cy="914955"/>
            <a:chOff x="1505829" y="4315982"/>
            <a:chExt cx="914955" cy="914955"/>
          </a:xfrm>
        </p:grpSpPr>
        <p:sp>
          <p:nvSpPr>
            <p:cNvPr id="5" name="椭圆 4"/>
            <p:cNvSpPr/>
            <p:nvPr/>
          </p:nvSpPr>
          <p:spPr>
            <a:xfrm>
              <a:off x="1505829" y="4315982"/>
              <a:ext cx="914955" cy="91495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" name="Freeform 213"/>
            <p:cNvSpPr>
              <a:spLocks/>
            </p:cNvSpPr>
            <p:nvPr/>
          </p:nvSpPr>
          <p:spPr bwMode="auto">
            <a:xfrm>
              <a:off x="1777447" y="4627829"/>
              <a:ext cx="348568" cy="348568"/>
            </a:xfrm>
            <a:custGeom>
              <a:avLst/>
              <a:gdLst>
                <a:gd name="T0" fmla="*/ 96 w 288"/>
                <a:gd name="T1" fmla="*/ 0 h 288"/>
                <a:gd name="T2" fmla="*/ 144 w 288"/>
                <a:gd name="T3" fmla="*/ 40 h 288"/>
                <a:gd name="T4" fmla="*/ 192 w 288"/>
                <a:gd name="T5" fmla="*/ 0 h 288"/>
                <a:gd name="T6" fmla="*/ 288 w 288"/>
                <a:gd name="T7" fmla="*/ 36 h 288"/>
                <a:gd name="T8" fmla="*/ 288 w 288"/>
                <a:gd name="T9" fmla="*/ 108 h 288"/>
                <a:gd name="T10" fmla="*/ 224 w 288"/>
                <a:gd name="T11" fmla="*/ 90 h 288"/>
                <a:gd name="T12" fmla="*/ 224 w 288"/>
                <a:gd name="T13" fmla="*/ 288 h 288"/>
                <a:gd name="T14" fmla="*/ 64 w 288"/>
                <a:gd name="T15" fmla="*/ 288 h 288"/>
                <a:gd name="T16" fmla="*/ 64 w 288"/>
                <a:gd name="T17" fmla="*/ 90 h 288"/>
                <a:gd name="T18" fmla="*/ 0 w 288"/>
                <a:gd name="T19" fmla="*/ 108 h 288"/>
                <a:gd name="T20" fmla="*/ 0 w 288"/>
                <a:gd name="T21" fmla="*/ 36 h 288"/>
                <a:gd name="T22" fmla="*/ 96 w 288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96" y="0"/>
                  </a:moveTo>
                  <a:cubicBezTo>
                    <a:pt x="96" y="0"/>
                    <a:pt x="109" y="40"/>
                    <a:pt x="144" y="40"/>
                  </a:cubicBezTo>
                  <a:cubicBezTo>
                    <a:pt x="179" y="40"/>
                    <a:pt x="192" y="0"/>
                    <a:pt x="192" y="0"/>
                  </a:cubicBezTo>
                  <a:cubicBezTo>
                    <a:pt x="288" y="36"/>
                    <a:pt x="288" y="36"/>
                    <a:pt x="288" y="36"/>
                  </a:cubicBezTo>
                  <a:cubicBezTo>
                    <a:pt x="288" y="108"/>
                    <a:pt x="288" y="108"/>
                    <a:pt x="288" y="108"/>
                  </a:cubicBezTo>
                  <a:cubicBezTo>
                    <a:pt x="224" y="90"/>
                    <a:pt x="224" y="90"/>
                    <a:pt x="224" y="90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64" y="288"/>
                    <a:pt x="64" y="288"/>
                    <a:pt x="64" y="288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70477" y="2102537"/>
            <a:ext cx="914955" cy="914955"/>
            <a:chOff x="6270477" y="2001439"/>
            <a:chExt cx="914955" cy="914955"/>
          </a:xfrm>
        </p:grpSpPr>
        <p:sp>
          <p:nvSpPr>
            <p:cNvPr id="8" name="椭圆 7"/>
            <p:cNvSpPr/>
            <p:nvPr/>
          </p:nvSpPr>
          <p:spPr>
            <a:xfrm>
              <a:off x="6270477" y="2001439"/>
              <a:ext cx="914955" cy="91495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Freeform 251"/>
            <p:cNvSpPr>
              <a:spLocks noEditPoints="1"/>
            </p:cNvSpPr>
            <p:nvPr/>
          </p:nvSpPr>
          <p:spPr bwMode="auto">
            <a:xfrm>
              <a:off x="6545116" y="2285464"/>
              <a:ext cx="365676" cy="342152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70477" y="4238088"/>
            <a:ext cx="914955" cy="914955"/>
            <a:chOff x="6270477" y="4276418"/>
            <a:chExt cx="914955" cy="914955"/>
          </a:xfrm>
        </p:grpSpPr>
        <p:sp>
          <p:nvSpPr>
            <p:cNvPr id="11" name="椭圆 10"/>
            <p:cNvSpPr/>
            <p:nvPr/>
          </p:nvSpPr>
          <p:spPr>
            <a:xfrm>
              <a:off x="6270477" y="4276418"/>
              <a:ext cx="914955" cy="91495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Freeform 367"/>
            <p:cNvSpPr>
              <a:spLocks noEditPoints="1"/>
            </p:cNvSpPr>
            <p:nvPr/>
          </p:nvSpPr>
          <p:spPr bwMode="auto">
            <a:xfrm>
              <a:off x="6557581" y="4542332"/>
              <a:ext cx="327184" cy="348569"/>
            </a:xfrm>
            <a:custGeom>
              <a:avLst/>
              <a:gdLst>
                <a:gd name="T0" fmla="*/ 251 w 269"/>
                <a:gd name="T1" fmla="*/ 192 h 288"/>
                <a:gd name="T2" fmla="*/ 234 w 269"/>
                <a:gd name="T3" fmla="*/ 209 h 288"/>
                <a:gd name="T4" fmla="*/ 234 w 269"/>
                <a:gd name="T5" fmla="*/ 211 h 288"/>
                <a:gd name="T6" fmla="*/ 201 w 269"/>
                <a:gd name="T7" fmla="*/ 233 h 288"/>
                <a:gd name="T8" fmla="*/ 160 w 269"/>
                <a:gd name="T9" fmla="*/ 240 h 288"/>
                <a:gd name="T10" fmla="*/ 148 w 269"/>
                <a:gd name="T11" fmla="*/ 187 h 288"/>
                <a:gd name="T12" fmla="*/ 146 w 269"/>
                <a:gd name="T13" fmla="*/ 121 h 288"/>
                <a:gd name="T14" fmla="*/ 193 w 269"/>
                <a:gd name="T15" fmla="*/ 121 h 288"/>
                <a:gd name="T16" fmla="*/ 211 w 269"/>
                <a:gd name="T17" fmla="*/ 117 h 288"/>
                <a:gd name="T18" fmla="*/ 222 w 269"/>
                <a:gd name="T19" fmla="*/ 123 h 288"/>
                <a:gd name="T20" fmla="*/ 236 w 269"/>
                <a:gd name="T21" fmla="*/ 109 h 288"/>
                <a:gd name="T22" fmla="*/ 222 w 269"/>
                <a:gd name="T23" fmla="*/ 95 h 288"/>
                <a:gd name="T24" fmla="*/ 210 w 269"/>
                <a:gd name="T25" fmla="*/ 101 h 288"/>
                <a:gd name="T26" fmla="*/ 145 w 269"/>
                <a:gd name="T27" fmla="*/ 101 h 288"/>
                <a:gd name="T28" fmla="*/ 144 w 269"/>
                <a:gd name="T29" fmla="*/ 68 h 288"/>
                <a:gd name="T30" fmla="*/ 169 w 269"/>
                <a:gd name="T31" fmla="*/ 35 h 288"/>
                <a:gd name="T32" fmla="*/ 134 w 269"/>
                <a:gd name="T33" fmla="*/ 0 h 288"/>
                <a:gd name="T34" fmla="*/ 99 w 269"/>
                <a:gd name="T35" fmla="*/ 35 h 288"/>
                <a:gd name="T36" fmla="*/ 124 w 269"/>
                <a:gd name="T37" fmla="*/ 68 h 288"/>
                <a:gd name="T38" fmla="*/ 123 w 269"/>
                <a:gd name="T39" fmla="*/ 101 h 288"/>
                <a:gd name="T40" fmla="*/ 58 w 269"/>
                <a:gd name="T41" fmla="*/ 101 h 288"/>
                <a:gd name="T42" fmla="*/ 46 w 269"/>
                <a:gd name="T43" fmla="*/ 95 h 288"/>
                <a:gd name="T44" fmla="*/ 32 w 269"/>
                <a:gd name="T45" fmla="*/ 109 h 288"/>
                <a:gd name="T46" fmla="*/ 46 w 269"/>
                <a:gd name="T47" fmla="*/ 123 h 288"/>
                <a:gd name="T48" fmla="*/ 57 w 269"/>
                <a:gd name="T49" fmla="*/ 117 h 288"/>
                <a:gd name="T50" fmla="*/ 76 w 269"/>
                <a:gd name="T51" fmla="*/ 121 h 288"/>
                <a:gd name="T52" fmla="*/ 122 w 269"/>
                <a:gd name="T53" fmla="*/ 121 h 288"/>
                <a:gd name="T54" fmla="*/ 120 w 269"/>
                <a:gd name="T55" fmla="*/ 187 h 288"/>
                <a:gd name="T56" fmla="*/ 109 w 269"/>
                <a:gd name="T57" fmla="*/ 239 h 288"/>
                <a:gd name="T58" fmla="*/ 59 w 269"/>
                <a:gd name="T59" fmla="*/ 227 h 288"/>
                <a:gd name="T60" fmla="*/ 34 w 269"/>
                <a:gd name="T61" fmla="*/ 212 h 288"/>
                <a:gd name="T62" fmla="*/ 35 w 269"/>
                <a:gd name="T63" fmla="*/ 209 h 288"/>
                <a:gd name="T64" fmla="*/ 17 w 269"/>
                <a:gd name="T65" fmla="*/ 192 h 288"/>
                <a:gd name="T66" fmla="*/ 0 w 269"/>
                <a:gd name="T67" fmla="*/ 209 h 288"/>
                <a:gd name="T68" fmla="*/ 17 w 269"/>
                <a:gd name="T69" fmla="*/ 227 h 288"/>
                <a:gd name="T70" fmla="*/ 21 w 269"/>
                <a:gd name="T71" fmla="*/ 226 h 288"/>
                <a:gd name="T72" fmla="*/ 48 w 269"/>
                <a:gd name="T73" fmla="*/ 247 h 288"/>
                <a:gd name="T74" fmla="*/ 102 w 269"/>
                <a:gd name="T75" fmla="*/ 273 h 288"/>
                <a:gd name="T76" fmla="*/ 135 w 269"/>
                <a:gd name="T77" fmla="*/ 288 h 288"/>
                <a:gd name="T78" fmla="*/ 166 w 269"/>
                <a:gd name="T79" fmla="*/ 273 h 288"/>
                <a:gd name="T80" fmla="*/ 220 w 269"/>
                <a:gd name="T81" fmla="*/ 247 h 288"/>
                <a:gd name="T82" fmla="*/ 247 w 269"/>
                <a:gd name="T83" fmla="*/ 226 h 288"/>
                <a:gd name="T84" fmla="*/ 251 w 269"/>
                <a:gd name="T85" fmla="*/ 227 h 288"/>
                <a:gd name="T86" fmla="*/ 269 w 269"/>
                <a:gd name="T87" fmla="*/ 209 h 288"/>
                <a:gd name="T88" fmla="*/ 251 w 269"/>
                <a:gd name="T89" fmla="*/ 192 h 288"/>
                <a:gd name="T90" fmla="*/ 115 w 269"/>
                <a:gd name="T91" fmla="*/ 35 h 288"/>
                <a:gd name="T92" fmla="*/ 134 w 269"/>
                <a:gd name="T93" fmla="*/ 16 h 288"/>
                <a:gd name="T94" fmla="*/ 152 w 269"/>
                <a:gd name="T95" fmla="*/ 35 h 288"/>
                <a:gd name="T96" fmla="*/ 134 w 269"/>
                <a:gd name="T97" fmla="*/ 53 h 288"/>
                <a:gd name="T98" fmla="*/ 115 w 269"/>
                <a:gd name="T99" fmla="*/ 3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" h="288">
                  <a:moveTo>
                    <a:pt x="251" y="192"/>
                  </a:moveTo>
                  <a:cubicBezTo>
                    <a:pt x="241" y="192"/>
                    <a:pt x="234" y="200"/>
                    <a:pt x="234" y="209"/>
                  </a:cubicBezTo>
                  <a:cubicBezTo>
                    <a:pt x="234" y="210"/>
                    <a:pt x="234" y="211"/>
                    <a:pt x="234" y="211"/>
                  </a:cubicBezTo>
                  <a:cubicBezTo>
                    <a:pt x="226" y="217"/>
                    <a:pt x="215" y="224"/>
                    <a:pt x="201" y="233"/>
                  </a:cubicBezTo>
                  <a:cubicBezTo>
                    <a:pt x="189" y="240"/>
                    <a:pt x="174" y="241"/>
                    <a:pt x="160" y="240"/>
                  </a:cubicBezTo>
                  <a:cubicBezTo>
                    <a:pt x="148" y="187"/>
                    <a:pt x="148" y="187"/>
                    <a:pt x="148" y="187"/>
                  </a:cubicBezTo>
                  <a:cubicBezTo>
                    <a:pt x="148" y="187"/>
                    <a:pt x="147" y="153"/>
                    <a:pt x="146" y="121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3" y="120"/>
                    <a:pt x="217" y="123"/>
                    <a:pt x="222" y="123"/>
                  </a:cubicBezTo>
                  <a:cubicBezTo>
                    <a:pt x="230" y="123"/>
                    <a:pt x="236" y="116"/>
                    <a:pt x="236" y="109"/>
                  </a:cubicBezTo>
                  <a:cubicBezTo>
                    <a:pt x="236" y="101"/>
                    <a:pt x="230" y="95"/>
                    <a:pt x="222" y="95"/>
                  </a:cubicBezTo>
                  <a:cubicBezTo>
                    <a:pt x="217" y="95"/>
                    <a:pt x="213" y="97"/>
                    <a:pt x="210" y="101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5" y="87"/>
                    <a:pt x="144" y="75"/>
                    <a:pt x="144" y="68"/>
                  </a:cubicBezTo>
                  <a:cubicBezTo>
                    <a:pt x="158" y="63"/>
                    <a:pt x="169" y="50"/>
                    <a:pt x="169" y="35"/>
                  </a:cubicBezTo>
                  <a:cubicBezTo>
                    <a:pt x="169" y="16"/>
                    <a:pt x="153" y="0"/>
                    <a:pt x="134" y="0"/>
                  </a:cubicBezTo>
                  <a:cubicBezTo>
                    <a:pt x="115" y="0"/>
                    <a:pt x="99" y="16"/>
                    <a:pt x="99" y="35"/>
                  </a:cubicBezTo>
                  <a:cubicBezTo>
                    <a:pt x="99" y="50"/>
                    <a:pt x="110" y="64"/>
                    <a:pt x="124" y="68"/>
                  </a:cubicBezTo>
                  <a:cubicBezTo>
                    <a:pt x="124" y="75"/>
                    <a:pt x="124" y="87"/>
                    <a:pt x="123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5" y="97"/>
                    <a:pt x="51" y="95"/>
                    <a:pt x="46" y="95"/>
                  </a:cubicBezTo>
                  <a:cubicBezTo>
                    <a:pt x="38" y="95"/>
                    <a:pt x="32" y="101"/>
                    <a:pt x="32" y="109"/>
                  </a:cubicBezTo>
                  <a:cubicBezTo>
                    <a:pt x="32" y="116"/>
                    <a:pt x="38" y="123"/>
                    <a:pt x="46" y="123"/>
                  </a:cubicBezTo>
                  <a:cubicBezTo>
                    <a:pt x="51" y="123"/>
                    <a:pt x="55" y="120"/>
                    <a:pt x="57" y="117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1" y="153"/>
                    <a:pt x="120" y="187"/>
                    <a:pt x="120" y="187"/>
                  </a:cubicBezTo>
                  <a:cubicBezTo>
                    <a:pt x="109" y="239"/>
                    <a:pt x="109" y="239"/>
                    <a:pt x="109" y="239"/>
                  </a:cubicBezTo>
                  <a:cubicBezTo>
                    <a:pt x="91" y="239"/>
                    <a:pt x="73" y="237"/>
                    <a:pt x="59" y="227"/>
                  </a:cubicBezTo>
                  <a:cubicBezTo>
                    <a:pt x="49" y="221"/>
                    <a:pt x="41" y="217"/>
                    <a:pt x="34" y="212"/>
                  </a:cubicBezTo>
                  <a:cubicBezTo>
                    <a:pt x="35" y="211"/>
                    <a:pt x="35" y="210"/>
                    <a:pt x="35" y="209"/>
                  </a:cubicBezTo>
                  <a:cubicBezTo>
                    <a:pt x="35" y="200"/>
                    <a:pt x="27" y="192"/>
                    <a:pt x="17" y="192"/>
                  </a:cubicBezTo>
                  <a:cubicBezTo>
                    <a:pt x="8" y="192"/>
                    <a:pt x="0" y="200"/>
                    <a:pt x="0" y="209"/>
                  </a:cubicBezTo>
                  <a:cubicBezTo>
                    <a:pt x="0" y="219"/>
                    <a:pt x="8" y="227"/>
                    <a:pt x="17" y="227"/>
                  </a:cubicBezTo>
                  <a:cubicBezTo>
                    <a:pt x="19" y="227"/>
                    <a:pt x="20" y="227"/>
                    <a:pt x="21" y="226"/>
                  </a:cubicBezTo>
                  <a:cubicBezTo>
                    <a:pt x="28" y="232"/>
                    <a:pt x="37" y="239"/>
                    <a:pt x="48" y="247"/>
                  </a:cubicBezTo>
                  <a:cubicBezTo>
                    <a:pt x="64" y="257"/>
                    <a:pt x="82" y="267"/>
                    <a:pt x="102" y="273"/>
                  </a:cubicBezTo>
                  <a:cubicBezTo>
                    <a:pt x="105" y="274"/>
                    <a:pt x="128" y="288"/>
                    <a:pt x="135" y="288"/>
                  </a:cubicBezTo>
                  <a:cubicBezTo>
                    <a:pt x="141" y="288"/>
                    <a:pt x="161" y="276"/>
                    <a:pt x="166" y="273"/>
                  </a:cubicBezTo>
                  <a:cubicBezTo>
                    <a:pt x="186" y="267"/>
                    <a:pt x="205" y="257"/>
                    <a:pt x="220" y="247"/>
                  </a:cubicBezTo>
                  <a:cubicBezTo>
                    <a:pt x="231" y="239"/>
                    <a:pt x="241" y="232"/>
                    <a:pt x="247" y="226"/>
                  </a:cubicBezTo>
                  <a:cubicBezTo>
                    <a:pt x="248" y="227"/>
                    <a:pt x="250" y="227"/>
                    <a:pt x="251" y="227"/>
                  </a:cubicBezTo>
                  <a:cubicBezTo>
                    <a:pt x="261" y="227"/>
                    <a:pt x="269" y="219"/>
                    <a:pt x="269" y="209"/>
                  </a:cubicBezTo>
                  <a:cubicBezTo>
                    <a:pt x="269" y="200"/>
                    <a:pt x="261" y="192"/>
                    <a:pt x="251" y="192"/>
                  </a:cubicBezTo>
                  <a:close/>
                  <a:moveTo>
                    <a:pt x="115" y="35"/>
                  </a:moveTo>
                  <a:cubicBezTo>
                    <a:pt x="115" y="25"/>
                    <a:pt x="124" y="16"/>
                    <a:pt x="134" y="16"/>
                  </a:cubicBezTo>
                  <a:cubicBezTo>
                    <a:pt x="144" y="16"/>
                    <a:pt x="152" y="25"/>
                    <a:pt x="152" y="35"/>
                  </a:cubicBezTo>
                  <a:cubicBezTo>
                    <a:pt x="152" y="45"/>
                    <a:pt x="144" y="53"/>
                    <a:pt x="134" y="53"/>
                  </a:cubicBezTo>
                  <a:cubicBezTo>
                    <a:pt x="124" y="53"/>
                    <a:pt x="115" y="45"/>
                    <a:pt x="11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05829" y="2102537"/>
            <a:ext cx="914955" cy="914955"/>
            <a:chOff x="1505829" y="2041003"/>
            <a:chExt cx="914955" cy="914955"/>
          </a:xfrm>
        </p:grpSpPr>
        <p:sp>
          <p:nvSpPr>
            <p:cNvPr id="14" name="椭圆 13"/>
            <p:cNvSpPr/>
            <p:nvPr/>
          </p:nvSpPr>
          <p:spPr>
            <a:xfrm>
              <a:off x="1505829" y="2041003"/>
              <a:ext cx="914955" cy="91495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774240" y="2321221"/>
              <a:ext cx="346429" cy="346430"/>
              <a:chOff x="817563" y="4075113"/>
              <a:chExt cx="257175" cy="257176"/>
            </a:xfrm>
            <a:solidFill>
              <a:schemeClr val="bg1"/>
            </a:solidFill>
          </p:grpSpPr>
          <p:sp>
            <p:nvSpPr>
              <p:cNvPr id="16" name="Freeform 408"/>
              <p:cNvSpPr>
                <a:spLocks/>
              </p:cNvSpPr>
              <p:nvPr/>
            </p:nvSpPr>
            <p:spPr bwMode="auto">
              <a:xfrm>
                <a:off x="942975" y="4075113"/>
                <a:ext cx="131763" cy="249238"/>
              </a:xfrm>
              <a:custGeom>
                <a:avLst/>
                <a:gdLst>
                  <a:gd name="T0" fmla="*/ 0 w 83"/>
                  <a:gd name="T1" fmla="*/ 86 h 157"/>
                  <a:gd name="T2" fmla="*/ 21 w 83"/>
                  <a:gd name="T3" fmla="*/ 157 h 157"/>
                  <a:gd name="T4" fmla="*/ 83 w 83"/>
                  <a:gd name="T5" fmla="*/ 0 h 157"/>
                  <a:gd name="T6" fmla="*/ 0 w 83"/>
                  <a:gd name="T7" fmla="*/ 8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57">
                    <a:moveTo>
                      <a:pt x="0" y="86"/>
                    </a:moveTo>
                    <a:lnTo>
                      <a:pt x="21" y="157"/>
                    </a:lnTo>
                    <a:lnTo>
                      <a:pt x="83" y="0"/>
                    </a:lnTo>
                    <a:lnTo>
                      <a:pt x="0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7" name="Freeform 409"/>
              <p:cNvSpPr>
                <a:spLocks/>
              </p:cNvSpPr>
              <p:nvPr/>
            </p:nvSpPr>
            <p:spPr bwMode="auto">
              <a:xfrm>
                <a:off x="896938" y="4222751"/>
                <a:ext cx="69850" cy="109538"/>
              </a:xfrm>
              <a:custGeom>
                <a:avLst/>
                <a:gdLst>
                  <a:gd name="T0" fmla="*/ 0 w 44"/>
                  <a:gd name="T1" fmla="*/ 23 h 69"/>
                  <a:gd name="T2" fmla="*/ 15 w 44"/>
                  <a:gd name="T3" fmla="*/ 69 h 69"/>
                  <a:gd name="T4" fmla="*/ 44 w 44"/>
                  <a:gd name="T5" fmla="*/ 69 h 69"/>
                  <a:gd name="T6" fmla="*/ 23 w 44"/>
                  <a:gd name="T7" fmla="*/ 0 h 69"/>
                  <a:gd name="T8" fmla="*/ 0 w 44"/>
                  <a:gd name="T9" fmla="*/ 2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69">
                    <a:moveTo>
                      <a:pt x="0" y="23"/>
                    </a:moveTo>
                    <a:lnTo>
                      <a:pt x="15" y="69"/>
                    </a:lnTo>
                    <a:lnTo>
                      <a:pt x="44" y="69"/>
                    </a:lnTo>
                    <a:lnTo>
                      <a:pt x="23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8" name="Freeform 410"/>
              <p:cNvSpPr>
                <a:spLocks/>
              </p:cNvSpPr>
              <p:nvPr/>
            </p:nvSpPr>
            <p:spPr bwMode="auto">
              <a:xfrm>
                <a:off x="825500" y="4075113"/>
                <a:ext cx="247650" cy="131763"/>
              </a:xfrm>
              <a:custGeom>
                <a:avLst/>
                <a:gdLst>
                  <a:gd name="T0" fmla="*/ 156 w 156"/>
                  <a:gd name="T1" fmla="*/ 0 h 83"/>
                  <a:gd name="T2" fmla="*/ 0 w 156"/>
                  <a:gd name="T3" fmla="*/ 62 h 83"/>
                  <a:gd name="T4" fmla="*/ 71 w 156"/>
                  <a:gd name="T5" fmla="*/ 83 h 83"/>
                  <a:gd name="T6" fmla="*/ 156 w 15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83">
                    <a:moveTo>
                      <a:pt x="156" y="0"/>
                    </a:moveTo>
                    <a:lnTo>
                      <a:pt x="0" y="62"/>
                    </a:lnTo>
                    <a:lnTo>
                      <a:pt x="71" y="83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9" name="Freeform 411"/>
              <p:cNvSpPr>
                <a:spLocks/>
              </p:cNvSpPr>
              <p:nvPr/>
            </p:nvSpPr>
            <p:spPr bwMode="auto">
              <a:xfrm>
                <a:off x="817563" y="4183063"/>
                <a:ext cx="109538" cy="69850"/>
              </a:xfrm>
              <a:custGeom>
                <a:avLst/>
                <a:gdLst>
                  <a:gd name="T0" fmla="*/ 69 w 69"/>
                  <a:gd name="T1" fmla="*/ 21 h 44"/>
                  <a:gd name="T2" fmla="*/ 0 w 69"/>
                  <a:gd name="T3" fmla="*/ 0 h 44"/>
                  <a:gd name="T4" fmla="*/ 0 w 69"/>
                  <a:gd name="T5" fmla="*/ 29 h 44"/>
                  <a:gd name="T6" fmla="*/ 46 w 69"/>
                  <a:gd name="T7" fmla="*/ 44 h 44"/>
                  <a:gd name="T8" fmla="*/ 69 w 69"/>
                  <a:gd name="T9" fmla="*/ 2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44">
                    <a:moveTo>
                      <a:pt x="69" y="21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46" y="44"/>
                    </a:lnTo>
                    <a:lnTo>
                      <a:pt x="69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0" name="Freeform 412"/>
              <p:cNvSpPr>
                <a:spLocks/>
              </p:cNvSpPr>
              <p:nvPr/>
            </p:nvSpPr>
            <p:spPr bwMode="auto">
              <a:xfrm>
                <a:off x="868363" y="4265613"/>
                <a:ext cx="23813" cy="38100"/>
              </a:xfrm>
              <a:custGeom>
                <a:avLst/>
                <a:gdLst>
                  <a:gd name="T0" fmla="*/ 0 w 15"/>
                  <a:gd name="T1" fmla="*/ 11 h 24"/>
                  <a:gd name="T2" fmla="*/ 2 w 15"/>
                  <a:gd name="T3" fmla="*/ 24 h 24"/>
                  <a:gd name="T4" fmla="*/ 15 w 15"/>
                  <a:gd name="T5" fmla="*/ 11 h 24"/>
                  <a:gd name="T6" fmla="*/ 11 w 15"/>
                  <a:gd name="T7" fmla="*/ 0 h 24"/>
                  <a:gd name="T8" fmla="*/ 0 w 15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4">
                    <a:moveTo>
                      <a:pt x="0" y="11"/>
                    </a:moveTo>
                    <a:lnTo>
                      <a:pt x="2" y="24"/>
                    </a:lnTo>
                    <a:lnTo>
                      <a:pt x="15" y="11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2683419" y="1830723"/>
            <a:ext cx="3254471" cy="1243138"/>
            <a:chOff x="2629819" y="1878328"/>
            <a:chExt cx="3254471" cy="1243138"/>
          </a:xfrm>
        </p:grpSpPr>
        <p:sp>
          <p:nvSpPr>
            <p:cNvPr id="34" name="矩形 33"/>
            <p:cNvSpPr/>
            <p:nvPr/>
          </p:nvSpPr>
          <p:spPr>
            <a:xfrm>
              <a:off x="2629819" y="2259692"/>
              <a:ext cx="3085181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TextBox 13"/>
            <p:cNvSpPr txBox="1"/>
            <p:nvPr/>
          </p:nvSpPr>
          <p:spPr>
            <a:xfrm>
              <a:off x="2629819" y="1878328"/>
              <a:ext cx="325447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 defTabSz="1219170">
                <a:defRPr/>
              </a:pPr>
              <a:r>
                <a:rPr lang="tr-TR" altLang="zh-CN" sz="2000" b="1" kern="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DESCRIPTION HERE</a:t>
              </a:r>
              <a:endParaRPr lang="zh-CN" altLang="en-US" sz="2000" b="1" kern="0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5786289" y="3486313"/>
            <a:ext cx="171450" cy="17145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4874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22 1.85185E-6 L 2.29167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22 1.85185E-6 L -2.91667E-6 1.85185E-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22 -2.22222E-6 L 2.29167E-6 -2.22222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22 -2.22222E-6 L -2.91667E-6 -2.22222E-6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97" y="2263015"/>
            <a:ext cx="1681316" cy="1643713"/>
          </a:xfrm>
          <a:prstGeom prst="rect">
            <a:avLst/>
          </a:prstGeom>
        </p:spPr>
      </p:pic>
      <p:sp>
        <p:nvSpPr>
          <p:cNvPr id="8" name="文本框 1"/>
          <p:cNvSpPr txBox="1"/>
          <p:nvPr/>
        </p:nvSpPr>
        <p:spPr>
          <a:xfrm>
            <a:off x="3367549" y="2530873"/>
            <a:ext cx="1406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600" dirty="0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5</a:t>
            </a:r>
            <a:endParaRPr lang="zh-CN" altLang="en-US" sz="6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矩形 3"/>
          <p:cNvSpPr/>
          <p:nvPr/>
        </p:nvSpPr>
        <p:spPr>
          <a:xfrm>
            <a:off x="4773562" y="2700150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CAMPAIGN</a:t>
            </a:r>
            <a:endParaRPr lang="zh-CN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278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75689" y="1627967"/>
            <a:ext cx="10205805" cy="540726"/>
            <a:chOff x="1511300" y="2312724"/>
            <a:chExt cx="9029700" cy="478413"/>
          </a:xfrm>
        </p:grpSpPr>
        <p:sp>
          <p:nvSpPr>
            <p:cNvPr id="3" name="Rectangle 3"/>
            <p:cNvSpPr/>
            <p:nvPr/>
          </p:nvSpPr>
          <p:spPr>
            <a:xfrm>
              <a:off x="1511300" y="2312724"/>
              <a:ext cx="9029700" cy="469900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1CBB9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" name="Rectangle 36"/>
            <p:cNvSpPr/>
            <p:nvPr/>
          </p:nvSpPr>
          <p:spPr>
            <a:xfrm>
              <a:off x="1992692" y="2382674"/>
              <a:ext cx="1963176" cy="4084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tr-TR" altLang="zh-CN" sz="2400" b="1" kern="0" dirty="0">
                  <a:solidFill>
                    <a:srgbClr val="F6F6F6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kumimoji="0" lang="bg-BG" sz="2400" b="1" i="0" u="none" strike="noStrike" kern="0" cap="none" spc="0" normalizeH="0" baseline="0" noProof="0" dirty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" name="Freeform 251"/>
            <p:cNvSpPr>
              <a:spLocks noEditPoints="1"/>
            </p:cNvSpPr>
            <p:nvPr/>
          </p:nvSpPr>
          <p:spPr bwMode="auto">
            <a:xfrm>
              <a:off x="1616265" y="2420674"/>
              <a:ext cx="271463" cy="254000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545083" y="2234369"/>
            <a:ext cx="7636411" cy="531104"/>
            <a:chOff x="3784600" y="2849245"/>
            <a:chExt cx="6756400" cy="469900"/>
          </a:xfrm>
        </p:grpSpPr>
        <p:sp>
          <p:nvSpPr>
            <p:cNvPr id="7" name="Rectangle 37"/>
            <p:cNvSpPr/>
            <p:nvPr/>
          </p:nvSpPr>
          <p:spPr>
            <a:xfrm>
              <a:off x="3784600" y="2849245"/>
              <a:ext cx="6756400" cy="469900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1CBB9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Rectangle 36"/>
            <p:cNvSpPr/>
            <p:nvPr/>
          </p:nvSpPr>
          <p:spPr>
            <a:xfrm>
              <a:off x="4378350" y="2910682"/>
              <a:ext cx="1963176" cy="4084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tr-TR" altLang="zh-CN" sz="2400" b="1" kern="0" dirty="0">
                  <a:solidFill>
                    <a:srgbClr val="F6F6F6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kumimoji="0" lang="bg-BG" sz="2400" b="1" i="0" u="none" strike="noStrike" kern="0" cap="none" spc="0" normalizeH="0" baseline="0" noProof="0" dirty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Freeform 367"/>
            <p:cNvSpPr>
              <a:spLocks noEditPoints="1"/>
            </p:cNvSpPr>
            <p:nvPr/>
          </p:nvSpPr>
          <p:spPr bwMode="auto">
            <a:xfrm>
              <a:off x="3953232" y="2937191"/>
              <a:ext cx="275970" cy="294007"/>
            </a:xfrm>
            <a:custGeom>
              <a:avLst/>
              <a:gdLst>
                <a:gd name="T0" fmla="*/ 251 w 269"/>
                <a:gd name="T1" fmla="*/ 192 h 288"/>
                <a:gd name="T2" fmla="*/ 234 w 269"/>
                <a:gd name="T3" fmla="*/ 209 h 288"/>
                <a:gd name="T4" fmla="*/ 234 w 269"/>
                <a:gd name="T5" fmla="*/ 211 h 288"/>
                <a:gd name="T6" fmla="*/ 201 w 269"/>
                <a:gd name="T7" fmla="*/ 233 h 288"/>
                <a:gd name="T8" fmla="*/ 160 w 269"/>
                <a:gd name="T9" fmla="*/ 240 h 288"/>
                <a:gd name="T10" fmla="*/ 148 w 269"/>
                <a:gd name="T11" fmla="*/ 187 h 288"/>
                <a:gd name="T12" fmla="*/ 146 w 269"/>
                <a:gd name="T13" fmla="*/ 121 h 288"/>
                <a:gd name="T14" fmla="*/ 193 w 269"/>
                <a:gd name="T15" fmla="*/ 121 h 288"/>
                <a:gd name="T16" fmla="*/ 211 w 269"/>
                <a:gd name="T17" fmla="*/ 117 h 288"/>
                <a:gd name="T18" fmla="*/ 222 w 269"/>
                <a:gd name="T19" fmla="*/ 123 h 288"/>
                <a:gd name="T20" fmla="*/ 236 w 269"/>
                <a:gd name="T21" fmla="*/ 109 h 288"/>
                <a:gd name="T22" fmla="*/ 222 w 269"/>
                <a:gd name="T23" fmla="*/ 95 h 288"/>
                <a:gd name="T24" fmla="*/ 210 w 269"/>
                <a:gd name="T25" fmla="*/ 101 h 288"/>
                <a:gd name="T26" fmla="*/ 145 w 269"/>
                <a:gd name="T27" fmla="*/ 101 h 288"/>
                <a:gd name="T28" fmla="*/ 144 w 269"/>
                <a:gd name="T29" fmla="*/ 68 h 288"/>
                <a:gd name="T30" fmla="*/ 169 w 269"/>
                <a:gd name="T31" fmla="*/ 35 h 288"/>
                <a:gd name="T32" fmla="*/ 134 w 269"/>
                <a:gd name="T33" fmla="*/ 0 h 288"/>
                <a:gd name="T34" fmla="*/ 99 w 269"/>
                <a:gd name="T35" fmla="*/ 35 h 288"/>
                <a:gd name="T36" fmla="*/ 124 w 269"/>
                <a:gd name="T37" fmla="*/ 68 h 288"/>
                <a:gd name="T38" fmla="*/ 123 w 269"/>
                <a:gd name="T39" fmla="*/ 101 h 288"/>
                <a:gd name="T40" fmla="*/ 58 w 269"/>
                <a:gd name="T41" fmla="*/ 101 h 288"/>
                <a:gd name="T42" fmla="*/ 46 w 269"/>
                <a:gd name="T43" fmla="*/ 95 h 288"/>
                <a:gd name="T44" fmla="*/ 32 w 269"/>
                <a:gd name="T45" fmla="*/ 109 h 288"/>
                <a:gd name="T46" fmla="*/ 46 w 269"/>
                <a:gd name="T47" fmla="*/ 123 h 288"/>
                <a:gd name="T48" fmla="*/ 57 w 269"/>
                <a:gd name="T49" fmla="*/ 117 h 288"/>
                <a:gd name="T50" fmla="*/ 76 w 269"/>
                <a:gd name="T51" fmla="*/ 121 h 288"/>
                <a:gd name="T52" fmla="*/ 122 w 269"/>
                <a:gd name="T53" fmla="*/ 121 h 288"/>
                <a:gd name="T54" fmla="*/ 120 w 269"/>
                <a:gd name="T55" fmla="*/ 187 h 288"/>
                <a:gd name="T56" fmla="*/ 109 w 269"/>
                <a:gd name="T57" fmla="*/ 239 h 288"/>
                <a:gd name="T58" fmla="*/ 59 w 269"/>
                <a:gd name="T59" fmla="*/ 227 h 288"/>
                <a:gd name="T60" fmla="*/ 34 w 269"/>
                <a:gd name="T61" fmla="*/ 212 h 288"/>
                <a:gd name="T62" fmla="*/ 35 w 269"/>
                <a:gd name="T63" fmla="*/ 209 h 288"/>
                <a:gd name="T64" fmla="*/ 17 w 269"/>
                <a:gd name="T65" fmla="*/ 192 h 288"/>
                <a:gd name="T66" fmla="*/ 0 w 269"/>
                <a:gd name="T67" fmla="*/ 209 h 288"/>
                <a:gd name="T68" fmla="*/ 17 w 269"/>
                <a:gd name="T69" fmla="*/ 227 h 288"/>
                <a:gd name="T70" fmla="*/ 21 w 269"/>
                <a:gd name="T71" fmla="*/ 226 h 288"/>
                <a:gd name="T72" fmla="*/ 48 w 269"/>
                <a:gd name="T73" fmla="*/ 247 h 288"/>
                <a:gd name="T74" fmla="*/ 102 w 269"/>
                <a:gd name="T75" fmla="*/ 273 h 288"/>
                <a:gd name="T76" fmla="*/ 135 w 269"/>
                <a:gd name="T77" fmla="*/ 288 h 288"/>
                <a:gd name="T78" fmla="*/ 166 w 269"/>
                <a:gd name="T79" fmla="*/ 273 h 288"/>
                <a:gd name="T80" fmla="*/ 220 w 269"/>
                <a:gd name="T81" fmla="*/ 247 h 288"/>
                <a:gd name="T82" fmla="*/ 247 w 269"/>
                <a:gd name="T83" fmla="*/ 226 h 288"/>
                <a:gd name="T84" fmla="*/ 251 w 269"/>
                <a:gd name="T85" fmla="*/ 227 h 288"/>
                <a:gd name="T86" fmla="*/ 269 w 269"/>
                <a:gd name="T87" fmla="*/ 209 h 288"/>
                <a:gd name="T88" fmla="*/ 251 w 269"/>
                <a:gd name="T89" fmla="*/ 192 h 288"/>
                <a:gd name="T90" fmla="*/ 115 w 269"/>
                <a:gd name="T91" fmla="*/ 35 h 288"/>
                <a:gd name="T92" fmla="*/ 134 w 269"/>
                <a:gd name="T93" fmla="*/ 16 h 288"/>
                <a:gd name="T94" fmla="*/ 152 w 269"/>
                <a:gd name="T95" fmla="*/ 35 h 288"/>
                <a:gd name="T96" fmla="*/ 134 w 269"/>
                <a:gd name="T97" fmla="*/ 53 h 288"/>
                <a:gd name="T98" fmla="*/ 115 w 269"/>
                <a:gd name="T99" fmla="*/ 3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" h="288">
                  <a:moveTo>
                    <a:pt x="251" y="192"/>
                  </a:moveTo>
                  <a:cubicBezTo>
                    <a:pt x="241" y="192"/>
                    <a:pt x="234" y="200"/>
                    <a:pt x="234" y="209"/>
                  </a:cubicBezTo>
                  <a:cubicBezTo>
                    <a:pt x="234" y="210"/>
                    <a:pt x="234" y="211"/>
                    <a:pt x="234" y="211"/>
                  </a:cubicBezTo>
                  <a:cubicBezTo>
                    <a:pt x="226" y="217"/>
                    <a:pt x="215" y="224"/>
                    <a:pt x="201" y="233"/>
                  </a:cubicBezTo>
                  <a:cubicBezTo>
                    <a:pt x="189" y="240"/>
                    <a:pt x="174" y="241"/>
                    <a:pt x="160" y="240"/>
                  </a:cubicBezTo>
                  <a:cubicBezTo>
                    <a:pt x="148" y="187"/>
                    <a:pt x="148" y="187"/>
                    <a:pt x="148" y="187"/>
                  </a:cubicBezTo>
                  <a:cubicBezTo>
                    <a:pt x="148" y="187"/>
                    <a:pt x="147" y="153"/>
                    <a:pt x="146" y="121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3" y="120"/>
                    <a:pt x="217" y="123"/>
                    <a:pt x="222" y="123"/>
                  </a:cubicBezTo>
                  <a:cubicBezTo>
                    <a:pt x="230" y="123"/>
                    <a:pt x="236" y="116"/>
                    <a:pt x="236" y="109"/>
                  </a:cubicBezTo>
                  <a:cubicBezTo>
                    <a:pt x="236" y="101"/>
                    <a:pt x="230" y="95"/>
                    <a:pt x="222" y="95"/>
                  </a:cubicBezTo>
                  <a:cubicBezTo>
                    <a:pt x="217" y="95"/>
                    <a:pt x="213" y="97"/>
                    <a:pt x="210" y="101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5" y="87"/>
                    <a:pt x="144" y="75"/>
                    <a:pt x="144" y="68"/>
                  </a:cubicBezTo>
                  <a:cubicBezTo>
                    <a:pt x="158" y="63"/>
                    <a:pt x="169" y="50"/>
                    <a:pt x="169" y="35"/>
                  </a:cubicBezTo>
                  <a:cubicBezTo>
                    <a:pt x="169" y="16"/>
                    <a:pt x="153" y="0"/>
                    <a:pt x="134" y="0"/>
                  </a:cubicBezTo>
                  <a:cubicBezTo>
                    <a:pt x="115" y="0"/>
                    <a:pt x="99" y="16"/>
                    <a:pt x="99" y="35"/>
                  </a:cubicBezTo>
                  <a:cubicBezTo>
                    <a:pt x="99" y="50"/>
                    <a:pt x="110" y="64"/>
                    <a:pt x="124" y="68"/>
                  </a:cubicBezTo>
                  <a:cubicBezTo>
                    <a:pt x="124" y="75"/>
                    <a:pt x="124" y="87"/>
                    <a:pt x="123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5" y="97"/>
                    <a:pt x="51" y="95"/>
                    <a:pt x="46" y="95"/>
                  </a:cubicBezTo>
                  <a:cubicBezTo>
                    <a:pt x="38" y="95"/>
                    <a:pt x="32" y="101"/>
                    <a:pt x="32" y="109"/>
                  </a:cubicBezTo>
                  <a:cubicBezTo>
                    <a:pt x="32" y="116"/>
                    <a:pt x="38" y="123"/>
                    <a:pt x="46" y="123"/>
                  </a:cubicBezTo>
                  <a:cubicBezTo>
                    <a:pt x="51" y="123"/>
                    <a:pt x="55" y="120"/>
                    <a:pt x="57" y="117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1" y="153"/>
                    <a:pt x="120" y="187"/>
                    <a:pt x="120" y="187"/>
                  </a:cubicBezTo>
                  <a:cubicBezTo>
                    <a:pt x="109" y="239"/>
                    <a:pt x="109" y="239"/>
                    <a:pt x="109" y="239"/>
                  </a:cubicBezTo>
                  <a:cubicBezTo>
                    <a:pt x="91" y="239"/>
                    <a:pt x="73" y="237"/>
                    <a:pt x="59" y="227"/>
                  </a:cubicBezTo>
                  <a:cubicBezTo>
                    <a:pt x="49" y="221"/>
                    <a:pt x="41" y="217"/>
                    <a:pt x="34" y="212"/>
                  </a:cubicBezTo>
                  <a:cubicBezTo>
                    <a:pt x="35" y="211"/>
                    <a:pt x="35" y="210"/>
                    <a:pt x="35" y="209"/>
                  </a:cubicBezTo>
                  <a:cubicBezTo>
                    <a:pt x="35" y="200"/>
                    <a:pt x="27" y="192"/>
                    <a:pt x="17" y="192"/>
                  </a:cubicBezTo>
                  <a:cubicBezTo>
                    <a:pt x="8" y="192"/>
                    <a:pt x="0" y="200"/>
                    <a:pt x="0" y="209"/>
                  </a:cubicBezTo>
                  <a:cubicBezTo>
                    <a:pt x="0" y="219"/>
                    <a:pt x="8" y="227"/>
                    <a:pt x="17" y="227"/>
                  </a:cubicBezTo>
                  <a:cubicBezTo>
                    <a:pt x="19" y="227"/>
                    <a:pt x="20" y="227"/>
                    <a:pt x="21" y="226"/>
                  </a:cubicBezTo>
                  <a:cubicBezTo>
                    <a:pt x="28" y="232"/>
                    <a:pt x="37" y="239"/>
                    <a:pt x="48" y="247"/>
                  </a:cubicBezTo>
                  <a:cubicBezTo>
                    <a:pt x="64" y="257"/>
                    <a:pt x="82" y="267"/>
                    <a:pt x="102" y="273"/>
                  </a:cubicBezTo>
                  <a:cubicBezTo>
                    <a:pt x="105" y="274"/>
                    <a:pt x="128" y="288"/>
                    <a:pt x="135" y="288"/>
                  </a:cubicBezTo>
                  <a:cubicBezTo>
                    <a:pt x="141" y="288"/>
                    <a:pt x="161" y="276"/>
                    <a:pt x="166" y="273"/>
                  </a:cubicBezTo>
                  <a:cubicBezTo>
                    <a:pt x="186" y="267"/>
                    <a:pt x="205" y="257"/>
                    <a:pt x="220" y="247"/>
                  </a:cubicBezTo>
                  <a:cubicBezTo>
                    <a:pt x="231" y="239"/>
                    <a:pt x="241" y="232"/>
                    <a:pt x="247" y="226"/>
                  </a:cubicBezTo>
                  <a:cubicBezTo>
                    <a:pt x="248" y="227"/>
                    <a:pt x="250" y="227"/>
                    <a:pt x="251" y="227"/>
                  </a:cubicBezTo>
                  <a:cubicBezTo>
                    <a:pt x="261" y="227"/>
                    <a:pt x="269" y="219"/>
                    <a:pt x="269" y="209"/>
                  </a:cubicBezTo>
                  <a:cubicBezTo>
                    <a:pt x="269" y="200"/>
                    <a:pt x="261" y="192"/>
                    <a:pt x="251" y="192"/>
                  </a:cubicBezTo>
                  <a:close/>
                  <a:moveTo>
                    <a:pt x="115" y="35"/>
                  </a:moveTo>
                  <a:cubicBezTo>
                    <a:pt x="115" y="25"/>
                    <a:pt x="124" y="16"/>
                    <a:pt x="134" y="16"/>
                  </a:cubicBezTo>
                  <a:cubicBezTo>
                    <a:pt x="144" y="16"/>
                    <a:pt x="152" y="25"/>
                    <a:pt x="152" y="35"/>
                  </a:cubicBezTo>
                  <a:cubicBezTo>
                    <a:pt x="152" y="45"/>
                    <a:pt x="144" y="53"/>
                    <a:pt x="134" y="53"/>
                  </a:cubicBezTo>
                  <a:cubicBezTo>
                    <a:pt x="124" y="53"/>
                    <a:pt x="115" y="45"/>
                    <a:pt x="11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70935" y="2840888"/>
            <a:ext cx="5210559" cy="531104"/>
            <a:chOff x="5930900" y="3385869"/>
            <a:chExt cx="4610100" cy="469900"/>
          </a:xfrm>
        </p:grpSpPr>
        <p:sp>
          <p:nvSpPr>
            <p:cNvPr id="11" name="Rectangle 47"/>
            <p:cNvSpPr/>
            <p:nvPr/>
          </p:nvSpPr>
          <p:spPr>
            <a:xfrm>
              <a:off x="5930900" y="3385869"/>
              <a:ext cx="4610100" cy="469900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1CBB9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Rectangle 36"/>
            <p:cNvSpPr/>
            <p:nvPr/>
          </p:nvSpPr>
          <p:spPr>
            <a:xfrm>
              <a:off x="6554084" y="3431595"/>
              <a:ext cx="1963176" cy="4084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tr-TR" altLang="zh-CN" sz="2400" b="1" kern="0" dirty="0">
                  <a:solidFill>
                    <a:srgbClr val="F6F6F6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kumimoji="0" lang="bg-BG" sz="2400" b="1" i="0" u="none" strike="noStrike" kern="0" cap="none" spc="0" normalizeH="0" baseline="0" noProof="0" dirty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117461" y="3491720"/>
              <a:ext cx="264543" cy="295347"/>
              <a:chOff x="6016626" y="5110164"/>
              <a:chExt cx="231775" cy="258763"/>
            </a:xfrm>
            <a:solidFill>
              <a:schemeClr val="bg1"/>
            </a:solidFill>
          </p:grpSpPr>
          <p:sp>
            <p:nvSpPr>
              <p:cNvPr id="14" name="Rectangle 74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5" name="Freeform 75"/>
              <p:cNvSpPr>
                <a:spLocks/>
              </p:cNvSpPr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6" name="Freeform 76"/>
              <p:cNvSpPr>
                <a:spLocks/>
              </p:cNvSpPr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8358400" y="3461756"/>
            <a:ext cx="2823094" cy="545044"/>
            <a:chOff x="8043236" y="3935193"/>
            <a:chExt cx="2497764" cy="482234"/>
          </a:xfrm>
        </p:grpSpPr>
        <p:sp>
          <p:nvSpPr>
            <p:cNvPr id="18" name="Rectangle 51"/>
            <p:cNvSpPr/>
            <p:nvPr/>
          </p:nvSpPr>
          <p:spPr>
            <a:xfrm>
              <a:off x="8043236" y="3935193"/>
              <a:ext cx="2497764" cy="469900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1CBB9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9" name="Rectangle 36"/>
            <p:cNvSpPr/>
            <p:nvPr/>
          </p:nvSpPr>
          <p:spPr>
            <a:xfrm>
              <a:off x="8535182" y="4008964"/>
              <a:ext cx="1963176" cy="4084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tr-TR" altLang="zh-CN" sz="2400" b="1" kern="0" dirty="0">
                  <a:solidFill>
                    <a:srgbClr val="F6F6F6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kumimoji="0" lang="bg-BG" sz="2400" b="1" i="0" u="none" strike="noStrike" kern="0" cap="none" spc="0" normalizeH="0" baseline="0" noProof="0" dirty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8235950" y="4040761"/>
              <a:ext cx="227013" cy="258763"/>
              <a:chOff x="3943350" y="5629276"/>
              <a:chExt cx="227013" cy="258763"/>
            </a:xfrm>
            <a:solidFill>
              <a:schemeClr val="bg1"/>
            </a:solidFill>
          </p:grpSpPr>
          <p:sp>
            <p:nvSpPr>
              <p:cNvPr id="21" name="Freeform 426"/>
              <p:cNvSpPr>
                <a:spLocks noEditPoints="1"/>
              </p:cNvSpPr>
              <p:nvPr/>
            </p:nvSpPr>
            <p:spPr bwMode="auto">
              <a:xfrm>
                <a:off x="4095750" y="5629276"/>
                <a:ext cx="74613" cy="258763"/>
              </a:xfrm>
              <a:custGeom>
                <a:avLst/>
                <a:gdLst>
                  <a:gd name="T0" fmla="*/ 0 w 47"/>
                  <a:gd name="T1" fmla="*/ 0 h 163"/>
                  <a:gd name="T2" fmla="*/ 0 w 47"/>
                  <a:gd name="T3" fmla="*/ 163 h 163"/>
                  <a:gd name="T4" fmla="*/ 47 w 47"/>
                  <a:gd name="T5" fmla="*/ 163 h 163"/>
                  <a:gd name="T6" fmla="*/ 47 w 47"/>
                  <a:gd name="T7" fmla="*/ 0 h 163"/>
                  <a:gd name="T8" fmla="*/ 0 w 47"/>
                  <a:gd name="T9" fmla="*/ 0 h 163"/>
                  <a:gd name="T10" fmla="*/ 34 w 47"/>
                  <a:gd name="T11" fmla="*/ 122 h 163"/>
                  <a:gd name="T12" fmla="*/ 13 w 47"/>
                  <a:gd name="T13" fmla="*/ 122 h 163"/>
                  <a:gd name="T14" fmla="*/ 13 w 47"/>
                  <a:gd name="T15" fmla="*/ 102 h 163"/>
                  <a:gd name="T16" fmla="*/ 34 w 47"/>
                  <a:gd name="T17" fmla="*/ 102 h 163"/>
                  <a:gd name="T18" fmla="*/ 34 w 47"/>
                  <a:gd name="T19" fmla="*/ 122 h 163"/>
                  <a:gd name="T20" fmla="*/ 34 w 47"/>
                  <a:gd name="T21" fmla="*/ 81 h 163"/>
                  <a:gd name="T22" fmla="*/ 13 w 47"/>
                  <a:gd name="T23" fmla="*/ 81 h 163"/>
                  <a:gd name="T24" fmla="*/ 13 w 47"/>
                  <a:gd name="T25" fmla="*/ 61 h 163"/>
                  <a:gd name="T26" fmla="*/ 34 w 47"/>
                  <a:gd name="T27" fmla="*/ 61 h 163"/>
                  <a:gd name="T28" fmla="*/ 34 w 47"/>
                  <a:gd name="T29" fmla="*/ 81 h 163"/>
                  <a:gd name="T30" fmla="*/ 34 w 47"/>
                  <a:gd name="T31" fmla="*/ 41 h 163"/>
                  <a:gd name="T32" fmla="*/ 13 w 47"/>
                  <a:gd name="T33" fmla="*/ 41 h 163"/>
                  <a:gd name="T34" fmla="*/ 13 w 47"/>
                  <a:gd name="T35" fmla="*/ 20 h 163"/>
                  <a:gd name="T36" fmla="*/ 34 w 47"/>
                  <a:gd name="T37" fmla="*/ 20 h 163"/>
                  <a:gd name="T38" fmla="*/ 34 w 47"/>
                  <a:gd name="T39" fmla="*/ 4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" h="163">
                    <a:moveTo>
                      <a:pt x="0" y="0"/>
                    </a:moveTo>
                    <a:lnTo>
                      <a:pt x="0" y="163"/>
                    </a:lnTo>
                    <a:lnTo>
                      <a:pt x="47" y="163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  <a:moveTo>
                      <a:pt x="34" y="122"/>
                    </a:moveTo>
                    <a:lnTo>
                      <a:pt x="13" y="122"/>
                    </a:lnTo>
                    <a:lnTo>
                      <a:pt x="13" y="102"/>
                    </a:lnTo>
                    <a:lnTo>
                      <a:pt x="34" y="102"/>
                    </a:lnTo>
                    <a:lnTo>
                      <a:pt x="34" y="122"/>
                    </a:lnTo>
                    <a:close/>
                    <a:moveTo>
                      <a:pt x="34" y="81"/>
                    </a:moveTo>
                    <a:lnTo>
                      <a:pt x="13" y="81"/>
                    </a:lnTo>
                    <a:lnTo>
                      <a:pt x="13" y="61"/>
                    </a:lnTo>
                    <a:lnTo>
                      <a:pt x="34" y="61"/>
                    </a:lnTo>
                    <a:lnTo>
                      <a:pt x="34" y="81"/>
                    </a:lnTo>
                    <a:close/>
                    <a:moveTo>
                      <a:pt x="34" y="41"/>
                    </a:moveTo>
                    <a:lnTo>
                      <a:pt x="13" y="41"/>
                    </a:lnTo>
                    <a:lnTo>
                      <a:pt x="13" y="20"/>
                    </a:lnTo>
                    <a:lnTo>
                      <a:pt x="34" y="20"/>
                    </a:lnTo>
                    <a:lnTo>
                      <a:pt x="34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2" name="Freeform 427"/>
              <p:cNvSpPr>
                <a:spLocks noEditPoints="1"/>
              </p:cNvSpPr>
              <p:nvPr/>
            </p:nvSpPr>
            <p:spPr bwMode="auto">
              <a:xfrm>
                <a:off x="3943350" y="5664201"/>
                <a:ext cx="130175" cy="223838"/>
              </a:xfrm>
              <a:custGeom>
                <a:avLst/>
                <a:gdLst>
                  <a:gd name="T0" fmla="*/ 68 w 82"/>
                  <a:gd name="T1" fmla="*/ 7 h 141"/>
                  <a:gd name="T2" fmla="*/ 38 w 82"/>
                  <a:gd name="T3" fmla="*/ 7 h 141"/>
                  <a:gd name="T4" fmla="*/ 38 w 82"/>
                  <a:gd name="T5" fmla="*/ 19 h 141"/>
                  <a:gd name="T6" fmla="*/ 19 w 82"/>
                  <a:gd name="T7" fmla="*/ 19 h 141"/>
                  <a:gd name="T8" fmla="*/ 19 w 82"/>
                  <a:gd name="T9" fmla="*/ 0 h 141"/>
                  <a:gd name="T10" fmla="*/ 12 w 82"/>
                  <a:gd name="T11" fmla="*/ 0 h 141"/>
                  <a:gd name="T12" fmla="*/ 12 w 82"/>
                  <a:gd name="T13" fmla="*/ 19 h 141"/>
                  <a:gd name="T14" fmla="*/ 0 w 82"/>
                  <a:gd name="T15" fmla="*/ 19 h 141"/>
                  <a:gd name="T16" fmla="*/ 0 w 82"/>
                  <a:gd name="T17" fmla="*/ 141 h 141"/>
                  <a:gd name="T18" fmla="*/ 82 w 82"/>
                  <a:gd name="T19" fmla="*/ 141 h 141"/>
                  <a:gd name="T20" fmla="*/ 82 w 82"/>
                  <a:gd name="T21" fmla="*/ 19 h 141"/>
                  <a:gd name="T22" fmla="*/ 68 w 82"/>
                  <a:gd name="T23" fmla="*/ 19 h 141"/>
                  <a:gd name="T24" fmla="*/ 68 w 82"/>
                  <a:gd name="T25" fmla="*/ 7 h 141"/>
                  <a:gd name="T26" fmla="*/ 33 w 82"/>
                  <a:gd name="T27" fmla="*/ 100 h 141"/>
                  <a:gd name="T28" fmla="*/ 13 w 82"/>
                  <a:gd name="T29" fmla="*/ 100 h 141"/>
                  <a:gd name="T30" fmla="*/ 13 w 82"/>
                  <a:gd name="T31" fmla="*/ 80 h 141"/>
                  <a:gd name="T32" fmla="*/ 33 w 82"/>
                  <a:gd name="T33" fmla="*/ 80 h 141"/>
                  <a:gd name="T34" fmla="*/ 33 w 82"/>
                  <a:gd name="T35" fmla="*/ 100 h 141"/>
                  <a:gd name="T36" fmla="*/ 33 w 82"/>
                  <a:gd name="T37" fmla="*/ 59 h 141"/>
                  <a:gd name="T38" fmla="*/ 13 w 82"/>
                  <a:gd name="T39" fmla="*/ 59 h 141"/>
                  <a:gd name="T40" fmla="*/ 13 w 82"/>
                  <a:gd name="T41" fmla="*/ 39 h 141"/>
                  <a:gd name="T42" fmla="*/ 33 w 82"/>
                  <a:gd name="T43" fmla="*/ 39 h 141"/>
                  <a:gd name="T44" fmla="*/ 33 w 82"/>
                  <a:gd name="T45" fmla="*/ 59 h 141"/>
                  <a:gd name="T46" fmla="*/ 68 w 82"/>
                  <a:gd name="T47" fmla="*/ 100 h 141"/>
                  <a:gd name="T48" fmla="*/ 48 w 82"/>
                  <a:gd name="T49" fmla="*/ 100 h 141"/>
                  <a:gd name="T50" fmla="*/ 48 w 82"/>
                  <a:gd name="T51" fmla="*/ 80 h 141"/>
                  <a:gd name="T52" fmla="*/ 68 w 82"/>
                  <a:gd name="T53" fmla="*/ 80 h 141"/>
                  <a:gd name="T54" fmla="*/ 68 w 82"/>
                  <a:gd name="T55" fmla="*/ 100 h 141"/>
                  <a:gd name="T56" fmla="*/ 68 w 82"/>
                  <a:gd name="T57" fmla="*/ 59 h 141"/>
                  <a:gd name="T58" fmla="*/ 48 w 82"/>
                  <a:gd name="T59" fmla="*/ 59 h 141"/>
                  <a:gd name="T60" fmla="*/ 48 w 82"/>
                  <a:gd name="T61" fmla="*/ 39 h 141"/>
                  <a:gd name="T62" fmla="*/ 68 w 82"/>
                  <a:gd name="T63" fmla="*/ 39 h 141"/>
                  <a:gd name="T64" fmla="*/ 68 w 82"/>
                  <a:gd name="T65" fmla="*/ 5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141">
                    <a:moveTo>
                      <a:pt x="68" y="7"/>
                    </a:moveTo>
                    <a:lnTo>
                      <a:pt x="38" y="7"/>
                    </a:lnTo>
                    <a:lnTo>
                      <a:pt x="38" y="19"/>
                    </a:lnTo>
                    <a:lnTo>
                      <a:pt x="19" y="19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12" y="19"/>
                    </a:lnTo>
                    <a:lnTo>
                      <a:pt x="0" y="19"/>
                    </a:lnTo>
                    <a:lnTo>
                      <a:pt x="0" y="141"/>
                    </a:lnTo>
                    <a:lnTo>
                      <a:pt x="82" y="141"/>
                    </a:lnTo>
                    <a:lnTo>
                      <a:pt x="82" y="19"/>
                    </a:lnTo>
                    <a:lnTo>
                      <a:pt x="68" y="19"/>
                    </a:lnTo>
                    <a:lnTo>
                      <a:pt x="68" y="7"/>
                    </a:lnTo>
                    <a:close/>
                    <a:moveTo>
                      <a:pt x="33" y="100"/>
                    </a:moveTo>
                    <a:lnTo>
                      <a:pt x="13" y="100"/>
                    </a:lnTo>
                    <a:lnTo>
                      <a:pt x="13" y="80"/>
                    </a:lnTo>
                    <a:lnTo>
                      <a:pt x="33" y="80"/>
                    </a:lnTo>
                    <a:lnTo>
                      <a:pt x="33" y="100"/>
                    </a:lnTo>
                    <a:close/>
                    <a:moveTo>
                      <a:pt x="33" y="59"/>
                    </a:moveTo>
                    <a:lnTo>
                      <a:pt x="13" y="59"/>
                    </a:lnTo>
                    <a:lnTo>
                      <a:pt x="13" y="39"/>
                    </a:lnTo>
                    <a:lnTo>
                      <a:pt x="33" y="39"/>
                    </a:lnTo>
                    <a:lnTo>
                      <a:pt x="33" y="59"/>
                    </a:lnTo>
                    <a:close/>
                    <a:moveTo>
                      <a:pt x="68" y="100"/>
                    </a:moveTo>
                    <a:lnTo>
                      <a:pt x="48" y="100"/>
                    </a:lnTo>
                    <a:lnTo>
                      <a:pt x="48" y="80"/>
                    </a:lnTo>
                    <a:lnTo>
                      <a:pt x="68" y="80"/>
                    </a:lnTo>
                    <a:lnTo>
                      <a:pt x="68" y="100"/>
                    </a:lnTo>
                    <a:close/>
                    <a:moveTo>
                      <a:pt x="68" y="59"/>
                    </a:moveTo>
                    <a:lnTo>
                      <a:pt x="48" y="59"/>
                    </a:lnTo>
                    <a:lnTo>
                      <a:pt x="48" y="39"/>
                    </a:lnTo>
                    <a:lnTo>
                      <a:pt x="68" y="39"/>
                    </a:lnTo>
                    <a:lnTo>
                      <a:pt x="68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TextBox 35"/>
          <p:cNvSpPr txBox="1"/>
          <p:nvPr/>
        </p:nvSpPr>
        <p:spPr>
          <a:xfrm>
            <a:off x="884765" y="2234369"/>
            <a:ext cx="2647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4" name="TextBox 35"/>
          <p:cNvSpPr txBox="1"/>
          <p:nvPr/>
        </p:nvSpPr>
        <p:spPr>
          <a:xfrm>
            <a:off x="3593515" y="2840888"/>
            <a:ext cx="21967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5" name="TextBox 35"/>
          <p:cNvSpPr txBox="1"/>
          <p:nvPr/>
        </p:nvSpPr>
        <p:spPr>
          <a:xfrm>
            <a:off x="6033310" y="3461758"/>
            <a:ext cx="21967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6" name="TextBox 35"/>
          <p:cNvSpPr txBox="1"/>
          <p:nvPr/>
        </p:nvSpPr>
        <p:spPr>
          <a:xfrm>
            <a:off x="8401288" y="4076239"/>
            <a:ext cx="29059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901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4495776" y="927446"/>
            <a:ext cx="3610760" cy="3008968"/>
            <a:chOff x="4495776" y="927446"/>
            <a:chExt cx="3610760" cy="3008968"/>
          </a:xfrm>
        </p:grpSpPr>
        <p:pic>
          <p:nvPicPr>
            <p:cNvPr id="2" name="Picture 6" descr="Monitor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5776" y="927446"/>
              <a:ext cx="3610760" cy="300896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28288" y="1091574"/>
              <a:ext cx="3145737" cy="1887443"/>
            </a:xfrm>
            <a:custGeom>
              <a:avLst/>
              <a:gdLst>
                <a:gd name="connsiteX0" fmla="*/ 0 w 3145737"/>
                <a:gd name="connsiteY0" fmla="*/ 0 h 1887443"/>
                <a:gd name="connsiteX1" fmla="*/ 3145737 w 3145737"/>
                <a:gd name="connsiteY1" fmla="*/ 0 h 1887443"/>
                <a:gd name="connsiteX2" fmla="*/ 3145737 w 3145737"/>
                <a:gd name="connsiteY2" fmla="*/ 1887443 h 1887443"/>
                <a:gd name="connsiteX3" fmla="*/ 0 w 3145737"/>
                <a:gd name="connsiteY3" fmla="*/ 1887443 h 18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737" h="1887443">
                  <a:moveTo>
                    <a:pt x="0" y="0"/>
                  </a:moveTo>
                  <a:lnTo>
                    <a:pt x="3145737" y="0"/>
                  </a:lnTo>
                  <a:lnTo>
                    <a:pt x="3145737" y="1887443"/>
                  </a:lnTo>
                  <a:lnTo>
                    <a:pt x="0" y="1887443"/>
                  </a:lnTo>
                  <a:close/>
                </a:path>
              </a:pathLst>
            </a:custGeom>
          </p:spPr>
        </p:pic>
      </p:grpSp>
      <p:grpSp>
        <p:nvGrpSpPr>
          <p:cNvPr id="29" name="组合 28"/>
          <p:cNvGrpSpPr/>
          <p:nvPr/>
        </p:nvGrpSpPr>
        <p:grpSpPr>
          <a:xfrm>
            <a:off x="6547345" y="1583949"/>
            <a:ext cx="3423659" cy="3282511"/>
            <a:chOff x="6547345" y="1583949"/>
            <a:chExt cx="3423659" cy="3282511"/>
          </a:xfrm>
        </p:grpSpPr>
        <p:pic>
          <p:nvPicPr>
            <p:cNvPr id="8" name="Picture 14" descr="ipad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7345" y="1583949"/>
              <a:ext cx="3423659" cy="3282511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22004" y="1830139"/>
              <a:ext cx="1769284" cy="2146732"/>
            </a:xfrm>
            <a:custGeom>
              <a:avLst/>
              <a:gdLst>
                <a:gd name="connsiteX0" fmla="*/ 0 w 1769284"/>
                <a:gd name="connsiteY0" fmla="*/ 0 h 2146732"/>
                <a:gd name="connsiteX1" fmla="*/ 1769284 w 1769284"/>
                <a:gd name="connsiteY1" fmla="*/ 0 h 2146732"/>
                <a:gd name="connsiteX2" fmla="*/ 1769284 w 1769284"/>
                <a:gd name="connsiteY2" fmla="*/ 2146732 h 2146732"/>
                <a:gd name="connsiteX3" fmla="*/ 0 w 1769284"/>
                <a:gd name="connsiteY3" fmla="*/ 2146732 h 214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9284" h="2146732">
                  <a:moveTo>
                    <a:pt x="0" y="0"/>
                  </a:moveTo>
                  <a:lnTo>
                    <a:pt x="1769284" y="0"/>
                  </a:lnTo>
                  <a:lnTo>
                    <a:pt x="1769284" y="2146732"/>
                  </a:lnTo>
                  <a:lnTo>
                    <a:pt x="0" y="2146732"/>
                  </a:lnTo>
                  <a:close/>
                </a:path>
              </a:pathLst>
            </a:custGeom>
          </p:spPr>
        </p:pic>
      </p:grpSp>
      <p:pic>
        <p:nvPicPr>
          <p:cNvPr id="4" name="Picture 8" descr="Monitor-Light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384" y="1009510"/>
            <a:ext cx="1380091" cy="1688300"/>
          </a:xfrm>
          <a:prstGeom prst="rect">
            <a:avLst/>
          </a:prstGeom>
        </p:spPr>
      </p:pic>
      <p:sp>
        <p:nvSpPr>
          <p:cNvPr id="14" name="Rectangle 21"/>
          <p:cNvSpPr/>
          <p:nvPr/>
        </p:nvSpPr>
        <p:spPr>
          <a:xfrm>
            <a:off x="2247900" y="4866460"/>
            <a:ext cx="8096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115956" y="1994263"/>
            <a:ext cx="3923984" cy="2678118"/>
            <a:chOff x="2115956" y="1994263"/>
            <a:chExt cx="3923984" cy="2678118"/>
          </a:xfrm>
        </p:grpSpPr>
        <p:pic>
          <p:nvPicPr>
            <p:cNvPr id="5" name="Picture 10" descr="Notebook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956" y="1994263"/>
              <a:ext cx="3923984" cy="267811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72459" y="2107510"/>
              <a:ext cx="2626007" cy="1660949"/>
            </a:xfrm>
            <a:custGeom>
              <a:avLst/>
              <a:gdLst>
                <a:gd name="connsiteX0" fmla="*/ 0 w 2626007"/>
                <a:gd name="connsiteY0" fmla="*/ 0 h 1660949"/>
                <a:gd name="connsiteX1" fmla="*/ 2626007 w 2626007"/>
                <a:gd name="connsiteY1" fmla="*/ 0 h 1660949"/>
                <a:gd name="connsiteX2" fmla="*/ 2626007 w 2626007"/>
                <a:gd name="connsiteY2" fmla="*/ 1660949 h 1660949"/>
                <a:gd name="connsiteX3" fmla="*/ 0 w 2626007"/>
                <a:gd name="connsiteY3" fmla="*/ 1660949 h 1660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007" h="1660949">
                  <a:moveTo>
                    <a:pt x="0" y="0"/>
                  </a:moveTo>
                  <a:lnTo>
                    <a:pt x="2626007" y="0"/>
                  </a:lnTo>
                  <a:lnTo>
                    <a:pt x="2626007" y="1660949"/>
                  </a:lnTo>
                  <a:lnTo>
                    <a:pt x="0" y="1660949"/>
                  </a:lnTo>
                  <a:close/>
                </a:path>
              </a:pathLst>
            </a:custGeom>
          </p:spPr>
        </p:pic>
      </p:grpSp>
      <p:grpSp>
        <p:nvGrpSpPr>
          <p:cNvPr id="23" name="组合 22"/>
          <p:cNvGrpSpPr/>
          <p:nvPr/>
        </p:nvGrpSpPr>
        <p:grpSpPr>
          <a:xfrm>
            <a:off x="8763040" y="2240450"/>
            <a:ext cx="1313004" cy="2520163"/>
            <a:chOff x="8763040" y="2240450"/>
            <a:chExt cx="1313004" cy="2520163"/>
          </a:xfrm>
        </p:grpSpPr>
        <p:pic>
          <p:nvPicPr>
            <p:cNvPr id="11" name="Picture 18" descr="iphone.png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63040" y="2240450"/>
              <a:ext cx="1313004" cy="2520163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878414" y="2765653"/>
              <a:ext cx="1054984" cy="1531838"/>
            </a:xfrm>
            <a:custGeom>
              <a:avLst/>
              <a:gdLst>
                <a:gd name="connsiteX0" fmla="*/ 0 w 1054984"/>
                <a:gd name="connsiteY0" fmla="*/ 0 h 1531838"/>
                <a:gd name="connsiteX1" fmla="*/ 1054984 w 1054984"/>
                <a:gd name="connsiteY1" fmla="*/ 0 h 1531838"/>
                <a:gd name="connsiteX2" fmla="*/ 1054984 w 1054984"/>
                <a:gd name="connsiteY2" fmla="*/ 1531838 h 1531838"/>
                <a:gd name="connsiteX3" fmla="*/ 0 w 1054984"/>
                <a:gd name="connsiteY3" fmla="*/ 1531838 h 153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4984" h="1531838">
                  <a:moveTo>
                    <a:pt x="0" y="0"/>
                  </a:moveTo>
                  <a:lnTo>
                    <a:pt x="1054984" y="0"/>
                  </a:lnTo>
                  <a:lnTo>
                    <a:pt x="1054984" y="1531838"/>
                  </a:lnTo>
                  <a:lnTo>
                    <a:pt x="0" y="1531838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6061358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7"/>
          <p:cNvSpPr txBox="1"/>
          <p:nvPr/>
        </p:nvSpPr>
        <p:spPr>
          <a:xfrm>
            <a:off x="3349111" y="2104508"/>
            <a:ext cx="8767917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tr-TR" altLang="zh-CN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THANK YOU !</a:t>
            </a:r>
            <a:endParaRPr lang="zh-CN" altLang="en-US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4333568" y="3292376"/>
            <a:ext cx="6799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000" dirty="0" err="1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Marbling</a:t>
            </a:r>
            <a:r>
              <a:rPr lang="tr-TR" altLang="zh-CN" sz="4000" dirty="0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 Art PTT </a:t>
            </a:r>
            <a:r>
              <a:rPr lang="tr-TR" altLang="zh-CN" sz="4000" dirty="0" err="1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Slides</a:t>
            </a:r>
            <a:endParaRPr lang="zh-CN" altLang="en-US" sz="40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303858" y="4680959"/>
            <a:ext cx="485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www.freepptbackgrounds.net</a:t>
            </a:r>
            <a:endParaRPr lang="zh-CN" altLang="en-US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8098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97" y="2263015"/>
            <a:ext cx="1681316" cy="164371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67549" y="2530873"/>
            <a:ext cx="1406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600" dirty="0" smtClean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1</a:t>
            </a:r>
            <a:endParaRPr lang="zh-CN" altLang="en-US" sz="6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73562" y="2700150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ORGANIC</a:t>
            </a:r>
            <a:endParaRPr lang="zh-CN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4528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36"/>
          <p:cNvGrpSpPr/>
          <p:nvPr/>
        </p:nvGrpSpPr>
        <p:grpSpPr>
          <a:xfrm>
            <a:off x="5624364" y="858558"/>
            <a:ext cx="1784293" cy="1667280"/>
            <a:chOff x="5665775" y="2466267"/>
            <a:chExt cx="1896557" cy="1772642"/>
          </a:xfrm>
          <a:solidFill>
            <a:srgbClr val="1E3058"/>
          </a:solidFill>
        </p:grpSpPr>
        <p:sp>
          <p:nvSpPr>
            <p:cNvPr id="31" name="Rectangle 16"/>
            <p:cNvSpPr/>
            <p:nvPr/>
          </p:nvSpPr>
          <p:spPr bwMode="auto">
            <a:xfrm>
              <a:off x="5665775" y="2466267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32" name="Picture 2" descr="C:\Users\Jonahs\Dropbox\Projects SCOTT\MEET Windows Azure\source\Background\tile-icon-storage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8309" y="2751666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33" name="Group 1"/>
          <p:cNvGrpSpPr/>
          <p:nvPr/>
        </p:nvGrpSpPr>
        <p:grpSpPr>
          <a:xfrm>
            <a:off x="1920664" y="858558"/>
            <a:ext cx="1784293" cy="1667280"/>
            <a:chOff x="1685919" y="596839"/>
            <a:chExt cx="1896557" cy="1772642"/>
          </a:xfrm>
        </p:grpSpPr>
        <p:sp>
          <p:nvSpPr>
            <p:cNvPr id="34" name="Rectangle 7"/>
            <p:cNvSpPr/>
            <p:nvPr/>
          </p:nvSpPr>
          <p:spPr bwMode="auto">
            <a:xfrm>
              <a:off x="1685919" y="596839"/>
              <a:ext cx="1896557" cy="1772642"/>
            </a:xfrm>
            <a:prstGeom prst="rect">
              <a:avLst/>
            </a:prstGeom>
            <a:solidFill>
              <a:srgbClr val="1E3058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35" name="Picture 3" descr="C:\Users\Jonahs\Dropbox\Projects SCOTT\MEET Windows Azure\source\Background\tile-icon-bigdata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2075" y="926787"/>
              <a:ext cx="851488" cy="851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Group 35"/>
          <p:cNvGrpSpPr/>
          <p:nvPr/>
        </p:nvGrpSpPr>
        <p:grpSpPr>
          <a:xfrm>
            <a:off x="5623964" y="2594128"/>
            <a:ext cx="1784293" cy="1667280"/>
            <a:chOff x="3671322" y="4341709"/>
            <a:chExt cx="1896557" cy="1772642"/>
          </a:xfrm>
          <a:solidFill>
            <a:srgbClr val="1E3058"/>
          </a:solidFill>
        </p:grpSpPr>
        <p:sp>
          <p:nvSpPr>
            <p:cNvPr id="37" name="Rectangle 25"/>
            <p:cNvSpPr/>
            <p:nvPr/>
          </p:nvSpPr>
          <p:spPr bwMode="auto">
            <a:xfrm>
              <a:off x="3671322" y="4341709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38" name="Picture 4" descr="C:\Users\Jonahs\Dropbox\Projects SCOTT\MEET Windows Azure\source\Background\tile-icon-cache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856" y="4643082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39" name="Group 37"/>
          <p:cNvGrpSpPr/>
          <p:nvPr/>
        </p:nvGrpSpPr>
        <p:grpSpPr>
          <a:xfrm>
            <a:off x="5623964" y="4332162"/>
            <a:ext cx="1784293" cy="1667280"/>
            <a:chOff x="5656726" y="4341709"/>
            <a:chExt cx="1896557" cy="1772642"/>
          </a:xfrm>
          <a:solidFill>
            <a:srgbClr val="1E3058"/>
          </a:solidFill>
        </p:grpSpPr>
        <p:sp>
          <p:nvSpPr>
            <p:cNvPr id="40" name="Rectangle 28"/>
            <p:cNvSpPr/>
            <p:nvPr/>
          </p:nvSpPr>
          <p:spPr bwMode="auto">
            <a:xfrm>
              <a:off x="5656726" y="4341709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41" name="Picture 5" descr="C:\Users\Jonahs\Dropbox\Projects SCOTT\MEET Windows Azure\source\Background\tile-icon-CDN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9260" y="4671657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42" name="Group 2"/>
          <p:cNvGrpSpPr/>
          <p:nvPr/>
        </p:nvGrpSpPr>
        <p:grpSpPr>
          <a:xfrm>
            <a:off x="3772315" y="858558"/>
            <a:ext cx="1784293" cy="1667280"/>
            <a:chOff x="3671323" y="596839"/>
            <a:chExt cx="1896557" cy="1772642"/>
          </a:xfrm>
          <a:solidFill>
            <a:srgbClr val="1E3058"/>
          </a:solidFill>
        </p:grpSpPr>
        <p:sp>
          <p:nvSpPr>
            <p:cNvPr id="43" name="Rectangle 10"/>
            <p:cNvSpPr/>
            <p:nvPr/>
          </p:nvSpPr>
          <p:spPr bwMode="auto">
            <a:xfrm>
              <a:off x="3671323" y="596839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44" name="Picture 6" descr="C:\Users\Jonahs\Dropbox\Projects SCOTT\MEET Windows Azure\source\Background\tile-icon-database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856" y="926787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45" name="Group 5"/>
          <p:cNvGrpSpPr/>
          <p:nvPr/>
        </p:nvGrpSpPr>
        <p:grpSpPr>
          <a:xfrm>
            <a:off x="9344293" y="2594128"/>
            <a:ext cx="1784293" cy="1667280"/>
            <a:chOff x="9645631" y="2476591"/>
            <a:chExt cx="1896557" cy="1772642"/>
          </a:xfrm>
          <a:solidFill>
            <a:srgbClr val="1E3058"/>
          </a:solidFill>
        </p:grpSpPr>
        <p:sp>
          <p:nvSpPr>
            <p:cNvPr id="46" name="Rectangle 22"/>
            <p:cNvSpPr/>
            <p:nvPr/>
          </p:nvSpPr>
          <p:spPr bwMode="auto">
            <a:xfrm>
              <a:off x="9645631" y="2476591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47" name="Picture 7" descr="C:\Users\Jonahs\Dropbox\Projects SCOTT\MEET Windows Azure\source\Background\tile-icon-identity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8165" y="2705562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48" name="Group 4"/>
          <p:cNvGrpSpPr/>
          <p:nvPr/>
        </p:nvGrpSpPr>
        <p:grpSpPr>
          <a:xfrm>
            <a:off x="3772315" y="4332162"/>
            <a:ext cx="1784293" cy="1667280"/>
            <a:chOff x="5665775" y="596839"/>
            <a:chExt cx="1896557" cy="1772642"/>
          </a:xfrm>
          <a:solidFill>
            <a:srgbClr val="1E3058"/>
          </a:solidFill>
        </p:grpSpPr>
        <p:sp>
          <p:nvSpPr>
            <p:cNvPr id="49" name="Rectangle 13"/>
            <p:cNvSpPr/>
            <p:nvPr/>
          </p:nvSpPr>
          <p:spPr bwMode="auto">
            <a:xfrm>
              <a:off x="5665775" y="596839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50" name="Picture 8" descr="C:\Users\Jonahs\Dropbox\Projects SCOTT\MEET Windows Azure\source\Background\tile-icon-media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8309" y="898212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51" name="Group 34"/>
          <p:cNvGrpSpPr/>
          <p:nvPr/>
        </p:nvGrpSpPr>
        <p:grpSpPr>
          <a:xfrm>
            <a:off x="7484129" y="2592533"/>
            <a:ext cx="1784293" cy="1667280"/>
            <a:chOff x="7651179" y="2466267"/>
            <a:chExt cx="1896557" cy="1772642"/>
          </a:xfrm>
          <a:solidFill>
            <a:srgbClr val="1E3058"/>
          </a:solidFill>
        </p:grpSpPr>
        <p:sp>
          <p:nvSpPr>
            <p:cNvPr id="52" name="Rectangle 19"/>
            <p:cNvSpPr/>
            <p:nvPr/>
          </p:nvSpPr>
          <p:spPr bwMode="auto">
            <a:xfrm>
              <a:off x="7651179" y="2466267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53" name="Picture 9" descr="C:\Users\Jonahs\Dropbox\Projects SCOTT\MEET Windows Azure\source\Background\tile-icon-messaging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3712" y="2751666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54" name="Group 33"/>
          <p:cNvGrpSpPr/>
          <p:nvPr/>
        </p:nvGrpSpPr>
        <p:grpSpPr>
          <a:xfrm>
            <a:off x="7484129" y="4332162"/>
            <a:ext cx="1784293" cy="1667280"/>
            <a:chOff x="7651178" y="4341709"/>
            <a:chExt cx="1896557" cy="1772642"/>
          </a:xfrm>
          <a:solidFill>
            <a:srgbClr val="1E3058"/>
          </a:solidFill>
        </p:grpSpPr>
        <p:sp>
          <p:nvSpPr>
            <p:cNvPr id="55" name="Rectangle 31"/>
            <p:cNvSpPr/>
            <p:nvPr/>
          </p:nvSpPr>
          <p:spPr bwMode="auto">
            <a:xfrm>
              <a:off x="7651178" y="4341709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56" name="Picture 10" descr="C:\Users\Jonahs\Dropbox\Projects SCOTT\MEET Windows Azure\source\Background\tile-icon-network.pn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3712" y="4671657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57" name="Group 29"/>
          <p:cNvGrpSpPr/>
          <p:nvPr/>
        </p:nvGrpSpPr>
        <p:grpSpPr>
          <a:xfrm>
            <a:off x="7491823" y="858558"/>
            <a:ext cx="1784293" cy="1667280"/>
            <a:chOff x="5665775" y="2466267"/>
            <a:chExt cx="1896557" cy="1772642"/>
          </a:xfrm>
          <a:solidFill>
            <a:srgbClr val="1E3058"/>
          </a:solidFill>
        </p:grpSpPr>
        <p:sp>
          <p:nvSpPr>
            <p:cNvPr id="58" name="Rectangle 30"/>
            <p:cNvSpPr/>
            <p:nvPr/>
          </p:nvSpPr>
          <p:spPr bwMode="auto">
            <a:xfrm>
              <a:off x="5665775" y="2466267"/>
              <a:ext cx="1896557" cy="177264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59" name="Picture 2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188309" y="2751666"/>
              <a:ext cx="851488" cy="851488"/>
            </a:xfrm>
            <a:prstGeom prst="rect">
              <a:avLst/>
            </a:prstGeom>
            <a:grpFill/>
          </p:spPr>
        </p:pic>
      </p:grpSp>
      <p:grpSp>
        <p:nvGrpSpPr>
          <p:cNvPr id="61" name="Group 1"/>
          <p:cNvGrpSpPr/>
          <p:nvPr/>
        </p:nvGrpSpPr>
        <p:grpSpPr>
          <a:xfrm>
            <a:off x="1920664" y="4332162"/>
            <a:ext cx="1784293" cy="1667280"/>
            <a:chOff x="1685919" y="596839"/>
            <a:chExt cx="1896557" cy="1772642"/>
          </a:xfrm>
        </p:grpSpPr>
        <p:sp>
          <p:nvSpPr>
            <p:cNvPr id="62" name="Rectangle 7"/>
            <p:cNvSpPr/>
            <p:nvPr/>
          </p:nvSpPr>
          <p:spPr bwMode="auto">
            <a:xfrm>
              <a:off x="1685919" y="596839"/>
              <a:ext cx="1896557" cy="1772642"/>
            </a:xfrm>
            <a:prstGeom prst="rect">
              <a:avLst/>
            </a:prstGeom>
            <a:solidFill>
              <a:srgbClr val="1E3058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9347" tIns="114673" rIns="114668" bIns="229347" numCol="1" rtlCol="0" anchor="b" anchorCtr="0" compatLnSpc="1">
              <a:prstTxWarp prst="textNoShape">
                <a:avLst/>
              </a:prstTxWarp>
            </a:bodyPr>
            <a:lstStyle/>
            <a:p>
              <a:pPr lvl="0" algn="ctr" defTabSz="85967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cs typeface="+mn-ea"/>
                  <a:sym typeface="+mn-lt"/>
                </a:rPr>
                <a:t>STAGE HERE</a:t>
              </a:r>
              <a:endParaRPr lang="en-US" altLang="zh-CN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63" name="Picture 3" descr="C:\Users\Jonahs\Dropbox\Projects SCOTT\MEET Windows Azure\source\Background\tile-icon-bigdata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2075" y="926787"/>
              <a:ext cx="851488" cy="851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文本框 63"/>
          <p:cNvSpPr txBox="1"/>
          <p:nvPr/>
        </p:nvSpPr>
        <p:spPr>
          <a:xfrm>
            <a:off x="1950084" y="3026047"/>
            <a:ext cx="3635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04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1262596" y="606478"/>
            <a:ext cx="2103958" cy="1482788"/>
            <a:chOff x="2373851" y="904512"/>
            <a:chExt cx="2103958" cy="1482788"/>
          </a:xfrm>
        </p:grpSpPr>
        <p:sp>
          <p:nvSpPr>
            <p:cNvPr id="2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77" name="文本框 76"/>
          <p:cNvSpPr txBox="1"/>
          <p:nvPr/>
        </p:nvSpPr>
        <p:spPr>
          <a:xfrm>
            <a:off x="1495425" y="214368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122063" y="256743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3783546" y="606478"/>
            <a:ext cx="2103958" cy="1482788"/>
            <a:chOff x="2373851" y="904512"/>
            <a:chExt cx="2103958" cy="1482788"/>
          </a:xfrm>
        </p:grpSpPr>
        <p:sp>
          <p:nvSpPr>
            <p:cNvPr id="84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82" name="文本框 81"/>
          <p:cNvSpPr txBox="1"/>
          <p:nvPr/>
        </p:nvSpPr>
        <p:spPr>
          <a:xfrm>
            <a:off x="4016375" y="214368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3643013" y="256743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6304496" y="606478"/>
            <a:ext cx="2103958" cy="1482788"/>
            <a:chOff x="2373851" y="904512"/>
            <a:chExt cx="2103958" cy="1482788"/>
          </a:xfrm>
        </p:grpSpPr>
        <p:sp>
          <p:nvSpPr>
            <p:cNvPr id="90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88" name="文本框 87"/>
          <p:cNvSpPr txBox="1"/>
          <p:nvPr/>
        </p:nvSpPr>
        <p:spPr>
          <a:xfrm>
            <a:off x="6537325" y="214368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163963" y="256743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8825446" y="606478"/>
            <a:ext cx="2103958" cy="1482788"/>
            <a:chOff x="2373851" y="904512"/>
            <a:chExt cx="2103958" cy="1482788"/>
          </a:xfrm>
        </p:grpSpPr>
        <p:sp>
          <p:nvSpPr>
            <p:cNvPr id="96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94" name="文本框 93"/>
          <p:cNvSpPr txBox="1"/>
          <p:nvPr/>
        </p:nvSpPr>
        <p:spPr>
          <a:xfrm>
            <a:off x="9058275" y="214368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8684913" y="256743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1262596" y="3521128"/>
            <a:ext cx="2103958" cy="1482788"/>
            <a:chOff x="2373851" y="904512"/>
            <a:chExt cx="2103958" cy="1482788"/>
          </a:xfrm>
        </p:grpSpPr>
        <p:sp>
          <p:nvSpPr>
            <p:cNvPr id="122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120" name="文本框 119"/>
          <p:cNvSpPr txBox="1"/>
          <p:nvPr/>
        </p:nvSpPr>
        <p:spPr>
          <a:xfrm>
            <a:off x="1495425" y="505833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1122063" y="548208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3783546" y="3521128"/>
            <a:ext cx="2103958" cy="1482788"/>
            <a:chOff x="2373851" y="904512"/>
            <a:chExt cx="2103958" cy="1482788"/>
          </a:xfrm>
        </p:grpSpPr>
        <p:sp>
          <p:nvSpPr>
            <p:cNvPr id="117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118" name="图片 1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115" name="文本框 114"/>
          <p:cNvSpPr txBox="1"/>
          <p:nvPr/>
        </p:nvSpPr>
        <p:spPr>
          <a:xfrm>
            <a:off x="4016375" y="505833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3643013" y="548208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6304496" y="3521128"/>
            <a:ext cx="2103958" cy="1482788"/>
            <a:chOff x="2373851" y="904512"/>
            <a:chExt cx="2103958" cy="1482788"/>
          </a:xfrm>
        </p:grpSpPr>
        <p:sp>
          <p:nvSpPr>
            <p:cNvPr id="112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110" name="文本框 109"/>
          <p:cNvSpPr txBox="1"/>
          <p:nvPr/>
        </p:nvSpPr>
        <p:spPr>
          <a:xfrm>
            <a:off x="6537325" y="505833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6163963" y="548208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8825446" y="3521128"/>
            <a:ext cx="2103958" cy="1482788"/>
            <a:chOff x="2373851" y="904512"/>
            <a:chExt cx="2103958" cy="1482788"/>
          </a:xfrm>
        </p:grpSpPr>
        <p:sp>
          <p:nvSpPr>
            <p:cNvPr id="107" name="Rectangle 3"/>
            <p:cNvSpPr/>
            <p:nvPr/>
          </p:nvSpPr>
          <p:spPr>
            <a:xfrm>
              <a:off x="2373851" y="904512"/>
              <a:ext cx="2103958" cy="1482788"/>
            </a:xfrm>
            <a:prstGeom prst="rect">
              <a:avLst/>
            </a:prstGeom>
            <a:solidFill>
              <a:srgbClr val="1E3058"/>
            </a:solidFill>
            <a:ln w="47625">
              <a:solidFill>
                <a:schemeClr val="bg1">
                  <a:alpha val="60000"/>
                </a:schemeClr>
              </a:solidFill>
            </a:ln>
            <a:effectLst>
              <a:outerShdw blurRad="25400" dist="38100" dir="3000000" algn="ctr" rotWithShape="0">
                <a:srgbClr val="7F6513">
                  <a:alpha val="5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  <a:cs typeface="+mn-ea"/>
                <a:sym typeface="+mn-lt"/>
              </a:endParaRPr>
            </a:p>
          </p:txBody>
        </p:sp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2373" y="992093"/>
              <a:ext cx="1986914" cy="1307626"/>
            </a:xfrm>
            <a:custGeom>
              <a:avLst/>
              <a:gdLst>
                <a:gd name="connsiteX0" fmla="*/ 0 w 1986914"/>
                <a:gd name="connsiteY0" fmla="*/ 0 h 1307626"/>
                <a:gd name="connsiteX1" fmla="*/ 1986914 w 1986914"/>
                <a:gd name="connsiteY1" fmla="*/ 0 h 1307626"/>
                <a:gd name="connsiteX2" fmla="*/ 1986914 w 1986914"/>
                <a:gd name="connsiteY2" fmla="*/ 1307626 h 1307626"/>
                <a:gd name="connsiteX3" fmla="*/ 0 w 1986914"/>
                <a:gd name="connsiteY3" fmla="*/ 1307626 h 13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914" h="1307626">
                  <a:moveTo>
                    <a:pt x="0" y="0"/>
                  </a:moveTo>
                  <a:lnTo>
                    <a:pt x="1986914" y="0"/>
                  </a:lnTo>
                  <a:lnTo>
                    <a:pt x="1986914" y="1307626"/>
                  </a:lnTo>
                  <a:lnTo>
                    <a:pt x="0" y="1307626"/>
                  </a:lnTo>
                  <a:close/>
                </a:path>
              </a:pathLst>
            </a:custGeom>
          </p:spPr>
        </p:pic>
      </p:grpSp>
      <p:sp>
        <p:nvSpPr>
          <p:cNvPr id="105" name="文本框 104"/>
          <p:cNvSpPr txBox="1"/>
          <p:nvPr/>
        </p:nvSpPr>
        <p:spPr>
          <a:xfrm>
            <a:off x="9058275" y="5058333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STEP HERE</a:t>
            </a:r>
            <a:endParaRPr lang="zh-CN" altLang="en-US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8684913" y="5482082"/>
            <a:ext cx="2385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100" dirty="0"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1302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82" grpId="0"/>
      <p:bldP spid="83" grpId="0"/>
      <p:bldP spid="88" grpId="0"/>
      <p:bldP spid="89" grpId="0"/>
      <p:bldP spid="94" grpId="0"/>
      <p:bldP spid="95" grpId="0"/>
      <p:bldP spid="120" grpId="0"/>
      <p:bldP spid="121" grpId="0"/>
      <p:bldP spid="115" grpId="0"/>
      <p:bldP spid="116" grpId="0"/>
      <p:bldP spid="110" grpId="0"/>
      <p:bldP spid="111" grpId="0"/>
      <p:bldP spid="105" grpId="0"/>
      <p:bldP spid="1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47751" y="1117876"/>
            <a:ext cx="1895475" cy="1895475"/>
            <a:chOff x="109538" y="1114423"/>
            <a:chExt cx="2114550" cy="2114550"/>
          </a:xfrm>
        </p:grpSpPr>
        <p:sp>
          <p:nvSpPr>
            <p:cNvPr id="12" name="菱形 11"/>
            <p:cNvSpPr/>
            <p:nvPr/>
          </p:nvSpPr>
          <p:spPr>
            <a:xfrm>
              <a:off x="109538" y="1114423"/>
              <a:ext cx="2114550" cy="2114550"/>
            </a:xfrm>
            <a:prstGeom prst="diamond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shopping-cart-of-checkered-design_34627"/>
            <p:cNvSpPr>
              <a:spLocks noChangeAspect="1"/>
            </p:cNvSpPr>
            <p:nvPr/>
          </p:nvSpPr>
          <p:spPr bwMode="auto">
            <a:xfrm>
              <a:off x="790543" y="1819462"/>
              <a:ext cx="752541" cy="704473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917814" y="3130243"/>
            <a:ext cx="2155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4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4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5807" y="3572950"/>
            <a:ext cx="2659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781426" y="1117876"/>
            <a:ext cx="1895475" cy="1895475"/>
            <a:chOff x="109538" y="1114423"/>
            <a:chExt cx="2114550" cy="2114550"/>
          </a:xfrm>
        </p:grpSpPr>
        <p:sp>
          <p:nvSpPr>
            <p:cNvPr id="46" name="菱形 45"/>
            <p:cNvSpPr/>
            <p:nvPr/>
          </p:nvSpPr>
          <p:spPr>
            <a:xfrm>
              <a:off x="109538" y="1114423"/>
              <a:ext cx="2114550" cy="2114550"/>
            </a:xfrm>
            <a:prstGeom prst="diamond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7" name="shopping-cart-of-checkered-design_34627"/>
            <p:cNvSpPr>
              <a:spLocks noChangeAspect="1"/>
            </p:cNvSpPr>
            <p:nvPr/>
          </p:nvSpPr>
          <p:spPr bwMode="auto">
            <a:xfrm>
              <a:off x="790543" y="1828911"/>
              <a:ext cx="752541" cy="685575"/>
            </a:xfrm>
            <a:custGeom>
              <a:avLst/>
              <a:gdLst>
                <a:gd name="connsiteX0" fmla="*/ 260506 w 331788"/>
                <a:gd name="connsiteY0" fmla="*/ 76839 h 302264"/>
                <a:gd name="connsiteX1" fmla="*/ 326604 w 331788"/>
                <a:gd name="connsiteY1" fmla="*/ 76839 h 302264"/>
                <a:gd name="connsiteX2" fmla="*/ 326604 w 331788"/>
                <a:gd name="connsiteY2" fmla="*/ 291959 h 302264"/>
                <a:gd name="connsiteX3" fmla="*/ 331788 w 331788"/>
                <a:gd name="connsiteY3" fmla="*/ 297111 h 302264"/>
                <a:gd name="connsiteX4" fmla="*/ 326604 w 331788"/>
                <a:gd name="connsiteY4" fmla="*/ 302264 h 302264"/>
                <a:gd name="connsiteX5" fmla="*/ 5184 w 331788"/>
                <a:gd name="connsiteY5" fmla="*/ 302264 h 302264"/>
                <a:gd name="connsiteX6" fmla="*/ 0 w 331788"/>
                <a:gd name="connsiteY6" fmla="*/ 297111 h 302264"/>
                <a:gd name="connsiteX7" fmla="*/ 5184 w 331788"/>
                <a:gd name="connsiteY7" fmla="*/ 291959 h 302264"/>
                <a:gd name="connsiteX8" fmla="*/ 11664 w 331788"/>
                <a:gd name="connsiteY8" fmla="*/ 291959 h 302264"/>
                <a:gd name="connsiteX9" fmla="*/ 11664 w 331788"/>
                <a:gd name="connsiteY9" fmla="*/ 214670 h 302264"/>
                <a:gd name="connsiteX10" fmla="*/ 77763 w 331788"/>
                <a:gd name="connsiteY10" fmla="*/ 214670 h 302264"/>
                <a:gd name="connsiteX11" fmla="*/ 77763 w 331788"/>
                <a:gd name="connsiteY11" fmla="*/ 291959 h 302264"/>
                <a:gd name="connsiteX12" fmla="*/ 94612 w 331788"/>
                <a:gd name="connsiteY12" fmla="*/ 291959 h 302264"/>
                <a:gd name="connsiteX13" fmla="*/ 94612 w 331788"/>
                <a:gd name="connsiteY13" fmla="*/ 165721 h 302264"/>
                <a:gd name="connsiteX14" fmla="*/ 160710 w 331788"/>
                <a:gd name="connsiteY14" fmla="*/ 165721 h 302264"/>
                <a:gd name="connsiteX15" fmla="*/ 160710 w 331788"/>
                <a:gd name="connsiteY15" fmla="*/ 291959 h 302264"/>
                <a:gd name="connsiteX16" fmla="*/ 177559 w 331788"/>
                <a:gd name="connsiteY16" fmla="*/ 291959 h 302264"/>
                <a:gd name="connsiteX17" fmla="*/ 177559 w 331788"/>
                <a:gd name="connsiteY17" fmla="*/ 121924 h 302264"/>
                <a:gd name="connsiteX18" fmla="*/ 243657 w 331788"/>
                <a:gd name="connsiteY18" fmla="*/ 121924 h 302264"/>
                <a:gd name="connsiteX19" fmla="*/ 243657 w 331788"/>
                <a:gd name="connsiteY19" fmla="*/ 291959 h 302264"/>
                <a:gd name="connsiteX20" fmla="*/ 260506 w 331788"/>
                <a:gd name="connsiteY20" fmla="*/ 291959 h 302264"/>
                <a:gd name="connsiteX21" fmla="*/ 260506 w 331788"/>
                <a:gd name="connsiteY21" fmla="*/ 76839 h 302264"/>
                <a:gd name="connsiteX22" fmla="*/ 212230 w 331788"/>
                <a:gd name="connsiteY22" fmla="*/ 334 h 302264"/>
                <a:gd name="connsiteX23" fmla="*/ 259954 w 331788"/>
                <a:gd name="connsiteY23" fmla="*/ 4179 h 302264"/>
                <a:gd name="connsiteX24" fmla="*/ 261244 w 331788"/>
                <a:gd name="connsiteY24" fmla="*/ 5460 h 302264"/>
                <a:gd name="connsiteX25" fmla="*/ 262534 w 331788"/>
                <a:gd name="connsiteY25" fmla="*/ 5460 h 302264"/>
                <a:gd name="connsiteX26" fmla="*/ 263823 w 331788"/>
                <a:gd name="connsiteY26" fmla="*/ 6742 h 302264"/>
                <a:gd name="connsiteX27" fmla="*/ 263823 w 331788"/>
                <a:gd name="connsiteY27" fmla="*/ 8024 h 302264"/>
                <a:gd name="connsiteX28" fmla="*/ 265113 w 331788"/>
                <a:gd name="connsiteY28" fmla="*/ 8024 h 302264"/>
                <a:gd name="connsiteX29" fmla="*/ 265113 w 331788"/>
                <a:gd name="connsiteY29" fmla="*/ 9305 h 302264"/>
                <a:gd name="connsiteX30" fmla="*/ 265113 w 331788"/>
                <a:gd name="connsiteY30" fmla="*/ 10587 h 302264"/>
                <a:gd name="connsiteX31" fmla="*/ 265113 w 331788"/>
                <a:gd name="connsiteY31" fmla="*/ 11869 h 302264"/>
                <a:gd name="connsiteX32" fmla="*/ 263823 w 331788"/>
                <a:gd name="connsiteY32" fmla="*/ 11869 h 302264"/>
                <a:gd name="connsiteX33" fmla="*/ 244476 w 331788"/>
                <a:gd name="connsiteY33" fmla="*/ 55445 h 302264"/>
                <a:gd name="connsiteX34" fmla="*/ 239316 w 331788"/>
                <a:gd name="connsiteY34" fmla="*/ 58008 h 302264"/>
                <a:gd name="connsiteX35" fmla="*/ 238026 w 331788"/>
                <a:gd name="connsiteY35" fmla="*/ 58008 h 302264"/>
                <a:gd name="connsiteX36" fmla="*/ 234157 w 331788"/>
                <a:gd name="connsiteY36" fmla="*/ 50318 h 302264"/>
                <a:gd name="connsiteX37" fmla="*/ 247055 w 331788"/>
                <a:gd name="connsiteY37" fmla="*/ 23403 h 302264"/>
                <a:gd name="connsiteX38" fmla="*/ 47129 w 331788"/>
                <a:gd name="connsiteY38" fmla="*/ 137470 h 302264"/>
                <a:gd name="connsiteX39" fmla="*/ 44549 w 331788"/>
                <a:gd name="connsiteY39" fmla="*/ 138752 h 302264"/>
                <a:gd name="connsiteX40" fmla="*/ 40680 w 331788"/>
                <a:gd name="connsiteY40" fmla="*/ 136189 h 302264"/>
                <a:gd name="connsiteX41" fmla="*/ 41970 w 331788"/>
                <a:gd name="connsiteY41" fmla="*/ 128499 h 302264"/>
                <a:gd name="connsiteX42" fmla="*/ 241896 w 331788"/>
                <a:gd name="connsiteY42" fmla="*/ 13150 h 302264"/>
                <a:gd name="connsiteX43" fmla="*/ 212230 w 331788"/>
                <a:gd name="connsiteY43" fmla="*/ 10587 h 302264"/>
                <a:gd name="connsiteX44" fmla="*/ 207070 w 331788"/>
                <a:gd name="connsiteY44" fmla="*/ 5460 h 302264"/>
                <a:gd name="connsiteX45" fmla="*/ 212230 w 331788"/>
                <a:gd name="connsiteY45" fmla="*/ 334 h 30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1788" h="302264">
                  <a:moveTo>
                    <a:pt x="260506" y="76839"/>
                  </a:moveTo>
                  <a:cubicBezTo>
                    <a:pt x="260506" y="76839"/>
                    <a:pt x="260506" y="76839"/>
                    <a:pt x="326604" y="76839"/>
                  </a:cubicBezTo>
                  <a:cubicBezTo>
                    <a:pt x="326604" y="76839"/>
                    <a:pt x="326604" y="76839"/>
                    <a:pt x="326604" y="291959"/>
                  </a:cubicBezTo>
                  <a:cubicBezTo>
                    <a:pt x="329196" y="291959"/>
                    <a:pt x="331788" y="294535"/>
                    <a:pt x="331788" y="297111"/>
                  </a:cubicBezTo>
                  <a:cubicBezTo>
                    <a:pt x="331788" y="299688"/>
                    <a:pt x="329196" y="302264"/>
                    <a:pt x="326604" y="302264"/>
                  </a:cubicBezTo>
                  <a:cubicBezTo>
                    <a:pt x="326604" y="302264"/>
                    <a:pt x="326604" y="302264"/>
                    <a:pt x="5184" y="302264"/>
                  </a:cubicBezTo>
                  <a:cubicBezTo>
                    <a:pt x="2592" y="302264"/>
                    <a:pt x="0" y="299688"/>
                    <a:pt x="0" y="297111"/>
                  </a:cubicBezTo>
                  <a:cubicBezTo>
                    <a:pt x="0" y="294535"/>
                    <a:pt x="2592" y="291959"/>
                    <a:pt x="5184" y="291959"/>
                  </a:cubicBezTo>
                  <a:cubicBezTo>
                    <a:pt x="5184" y="291959"/>
                    <a:pt x="5184" y="291959"/>
                    <a:pt x="11664" y="291959"/>
                  </a:cubicBezTo>
                  <a:cubicBezTo>
                    <a:pt x="11664" y="291959"/>
                    <a:pt x="11664" y="291959"/>
                    <a:pt x="11664" y="214670"/>
                  </a:cubicBezTo>
                  <a:cubicBezTo>
                    <a:pt x="11664" y="214670"/>
                    <a:pt x="11664" y="214670"/>
                    <a:pt x="77763" y="214670"/>
                  </a:cubicBezTo>
                  <a:cubicBezTo>
                    <a:pt x="77763" y="214670"/>
                    <a:pt x="77763" y="214670"/>
                    <a:pt x="77763" y="291959"/>
                  </a:cubicBezTo>
                  <a:cubicBezTo>
                    <a:pt x="77763" y="291959"/>
                    <a:pt x="77763" y="291959"/>
                    <a:pt x="94612" y="291959"/>
                  </a:cubicBezTo>
                  <a:cubicBezTo>
                    <a:pt x="94612" y="291959"/>
                    <a:pt x="94612" y="291959"/>
                    <a:pt x="94612" y="165721"/>
                  </a:cubicBezTo>
                  <a:cubicBezTo>
                    <a:pt x="94612" y="165721"/>
                    <a:pt x="94612" y="165721"/>
                    <a:pt x="160710" y="165721"/>
                  </a:cubicBezTo>
                  <a:cubicBezTo>
                    <a:pt x="160710" y="165721"/>
                    <a:pt x="160710" y="165721"/>
                    <a:pt x="160710" y="291959"/>
                  </a:cubicBezTo>
                  <a:cubicBezTo>
                    <a:pt x="160710" y="291959"/>
                    <a:pt x="160710" y="291959"/>
                    <a:pt x="177559" y="291959"/>
                  </a:cubicBezTo>
                  <a:cubicBezTo>
                    <a:pt x="177559" y="291959"/>
                    <a:pt x="177559" y="291959"/>
                    <a:pt x="177559" y="121924"/>
                  </a:cubicBezTo>
                  <a:cubicBezTo>
                    <a:pt x="177559" y="121924"/>
                    <a:pt x="177559" y="121924"/>
                    <a:pt x="243657" y="121924"/>
                  </a:cubicBezTo>
                  <a:cubicBezTo>
                    <a:pt x="243657" y="121924"/>
                    <a:pt x="243657" y="121924"/>
                    <a:pt x="243657" y="291959"/>
                  </a:cubicBezTo>
                  <a:cubicBezTo>
                    <a:pt x="243657" y="291959"/>
                    <a:pt x="243657" y="291959"/>
                    <a:pt x="260506" y="291959"/>
                  </a:cubicBezTo>
                  <a:cubicBezTo>
                    <a:pt x="260506" y="291959"/>
                    <a:pt x="260506" y="291959"/>
                    <a:pt x="260506" y="76839"/>
                  </a:cubicBezTo>
                  <a:close/>
                  <a:moveTo>
                    <a:pt x="212230" y="334"/>
                  </a:moveTo>
                  <a:cubicBezTo>
                    <a:pt x="212230" y="334"/>
                    <a:pt x="212230" y="334"/>
                    <a:pt x="259954" y="4179"/>
                  </a:cubicBezTo>
                  <a:cubicBezTo>
                    <a:pt x="259954" y="4179"/>
                    <a:pt x="261244" y="4179"/>
                    <a:pt x="261244" y="5460"/>
                  </a:cubicBezTo>
                  <a:cubicBezTo>
                    <a:pt x="262534" y="5460"/>
                    <a:pt x="262534" y="5460"/>
                    <a:pt x="262534" y="5460"/>
                  </a:cubicBezTo>
                  <a:cubicBezTo>
                    <a:pt x="262534" y="5460"/>
                    <a:pt x="263823" y="6742"/>
                    <a:pt x="263823" y="6742"/>
                  </a:cubicBezTo>
                  <a:cubicBezTo>
                    <a:pt x="263823" y="6742"/>
                    <a:pt x="263823" y="8024"/>
                    <a:pt x="263823" y="8024"/>
                  </a:cubicBezTo>
                  <a:cubicBezTo>
                    <a:pt x="263823" y="8024"/>
                    <a:pt x="265113" y="8024"/>
                    <a:pt x="265113" y="8024"/>
                  </a:cubicBezTo>
                  <a:cubicBezTo>
                    <a:pt x="265113" y="8024"/>
                    <a:pt x="265113" y="8024"/>
                    <a:pt x="265113" y="9305"/>
                  </a:cubicBezTo>
                  <a:cubicBezTo>
                    <a:pt x="265113" y="9305"/>
                    <a:pt x="265113" y="10587"/>
                    <a:pt x="265113" y="10587"/>
                  </a:cubicBezTo>
                  <a:cubicBezTo>
                    <a:pt x="265113" y="10587"/>
                    <a:pt x="265113" y="11869"/>
                    <a:pt x="265113" y="11869"/>
                  </a:cubicBezTo>
                  <a:cubicBezTo>
                    <a:pt x="263823" y="11869"/>
                    <a:pt x="263823" y="11869"/>
                    <a:pt x="263823" y="11869"/>
                  </a:cubicBezTo>
                  <a:cubicBezTo>
                    <a:pt x="263823" y="11869"/>
                    <a:pt x="263823" y="11869"/>
                    <a:pt x="244476" y="55445"/>
                  </a:cubicBezTo>
                  <a:cubicBezTo>
                    <a:pt x="244476" y="56726"/>
                    <a:pt x="241896" y="58008"/>
                    <a:pt x="239316" y="58008"/>
                  </a:cubicBezTo>
                  <a:cubicBezTo>
                    <a:pt x="239316" y="58008"/>
                    <a:pt x="238026" y="58008"/>
                    <a:pt x="238026" y="58008"/>
                  </a:cubicBezTo>
                  <a:cubicBezTo>
                    <a:pt x="234157" y="56726"/>
                    <a:pt x="232867" y="52881"/>
                    <a:pt x="234157" y="50318"/>
                  </a:cubicBezTo>
                  <a:cubicBezTo>
                    <a:pt x="234157" y="50318"/>
                    <a:pt x="234157" y="50318"/>
                    <a:pt x="247055" y="23403"/>
                  </a:cubicBezTo>
                  <a:cubicBezTo>
                    <a:pt x="247055" y="23403"/>
                    <a:pt x="247055" y="23403"/>
                    <a:pt x="47129" y="137470"/>
                  </a:cubicBezTo>
                  <a:cubicBezTo>
                    <a:pt x="47129" y="138752"/>
                    <a:pt x="45839" y="138752"/>
                    <a:pt x="44549" y="138752"/>
                  </a:cubicBezTo>
                  <a:cubicBezTo>
                    <a:pt x="43260" y="138752"/>
                    <a:pt x="40680" y="137470"/>
                    <a:pt x="40680" y="136189"/>
                  </a:cubicBezTo>
                  <a:cubicBezTo>
                    <a:pt x="38100" y="133625"/>
                    <a:pt x="39390" y="129780"/>
                    <a:pt x="41970" y="128499"/>
                  </a:cubicBezTo>
                  <a:cubicBezTo>
                    <a:pt x="41970" y="128499"/>
                    <a:pt x="41970" y="128499"/>
                    <a:pt x="241896" y="13150"/>
                  </a:cubicBezTo>
                  <a:cubicBezTo>
                    <a:pt x="241896" y="13150"/>
                    <a:pt x="241896" y="13150"/>
                    <a:pt x="212230" y="10587"/>
                  </a:cubicBezTo>
                  <a:cubicBezTo>
                    <a:pt x="208360" y="10587"/>
                    <a:pt x="207070" y="8024"/>
                    <a:pt x="207070" y="5460"/>
                  </a:cubicBezTo>
                  <a:cubicBezTo>
                    <a:pt x="207070" y="1615"/>
                    <a:pt x="209650" y="-948"/>
                    <a:pt x="212230" y="3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651489" y="3130243"/>
            <a:ext cx="2155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4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4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399482" y="3572950"/>
            <a:ext cx="2659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515101" y="1117876"/>
            <a:ext cx="1895475" cy="1895475"/>
            <a:chOff x="109538" y="1114423"/>
            <a:chExt cx="2114550" cy="2114550"/>
          </a:xfrm>
        </p:grpSpPr>
        <p:sp>
          <p:nvSpPr>
            <p:cNvPr id="49" name="菱形 48"/>
            <p:cNvSpPr/>
            <p:nvPr/>
          </p:nvSpPr>
          <p:spPr>
            <a:xfrm>
              <a:off x="109538" y="1114423"/>
              <a:ext cx="2114550" cy="2114550"/>
            </a:xfrm>
            <a:prstGeom prst="diamond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0" name="shopping-cart-of-checkered-design_34627"/>
            <p:cNvSpPr>
              <a:spLocks noChangeAspect="1"/>
            </p:cNvSpPr>
            <p:nvPr/>
          </p:nvSpPr>
          <p:spPr bwMode="auto">
            <a:xfrm>
              <a:off x="790543" y="1807091"/>
              <a:ext cx="752541" cy="729214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385164" y="3130243"/>
            <a:ext cx="2155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4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4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133157" y="3572950"/>
            <a:ext cx="2659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9248776" y="1117876"/>
            <a:ext cx="1895475" cy="1895475"/>
            <a:chOff x="109538" y="1114423"/>
            <a:chExt cx="2114550" cy="2114550"/>
          </a:xfrm>
        </p:grpSpPr>
        <p:sp>
          <p:nvSpPr>
            <p:cNvPr id="52" name="菱形 51"/>
            <p:cNvSpPr/>
            <p:nvPr/>
          </p:nvSpPr>
          <p:spPr>
            <a:xfrm>
              <a:off x="109538" y="1114423"/>
              <a:ext cx="2114550" cy="2114550"/>
            </a:xfrm>
            <a:prstGeom prst="diamond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3" name="shopping-cart-of-checkered-design_34627"/>
            <p:cNvSpPr>
              <a:spLocks noChangeAspect="1"/>
            </p:cNvSpPr>
            <p:nvPr/>
          </p:nvSpPr>
          <p:spPr bwMode="auto">
            <a:xfrm>
              <a:off x="790543" y="1795429"/>
              <a:ext cx="752541" cy="752538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9118839" y="3130243"/>
            <a:ext cx="2155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4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4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866832" y="3572950"/>
            <a:ext cx="2659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2710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7" grpId="0"/>
      <p:bldP spid="28" grpId="0"/>
      <p:bldP spid="33" grpId="0"/>
      <p:bldP spid="34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97" y="2263015"/>
            <a:ext cx="1681316" cy="1643713"/>
          </a:xfrm>
          <a:prstGeom prst="rect">
            <a:avLst/>
          </a:prstGeom>
        </p:spPr>
      </p:pic>
      <p:sp>
        <p:nvSpPr>
          <p:cNvPr id="8" name="文本框 1"/>
          <p:cNvSpPr txBox="1"/>
          <p:nvPr/>
        </p:nvSpPr>
        <p:spPr>
          <a:xfrm>
            <a:off x="3367549" y="2530873"/>
            <a:ext cx="1406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6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2</a:t>
            </a:r>
            <a:endParaRPr lang="zh-CN" altLang="en-US" sz="6600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矩形 3"/>
          <p:cNvSpPr/>
          <p:nvPr/>
        </p:nvSpPr>
        <p:spPr>
          <a:xfrm>
            <a:off x="4773562" y="2700150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SOCIAL</a:t>
            </a:r>
            <a:endParaRPr lang="zh-CN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2691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111519" y="1213153"/>
            <a:ext cx="2310184" cy="3550123"/>
            <a:chOff x="3111519" y="1213153"/>
            <a:chExt cx="2310184" cy="3550123"/>
          </a:xfrm>
        </p:grpSpPr>
        <p:grpSp>
          <p:nvGrpSpPr>
            <p:cNvPr id="8" name="组合 7"/>
            <p:cNvGrpSpPr/>
            <p:nvPr/>
          </p:nvGrpSpPr>
          <p:grpSpPr>
            <a:xfrm>
              <a:off x="3111519" y="3247325"/>
              <a:ext cx="2310181" cy="1515951"/>
              <a:chOff x="3111519" y="3247325"/>
              <a:chExt cx="2310181" cy="1515951"/>
            </a:xfrm>
          </p:grpSpPr>
          <p:sp>
            <p:nvSpPr>
              <p:cNvPr id="6" name="Freeform 66"/>
              <p:cNvSpPr/>
              <p:nvPr/>
            </p:nvSpPr>
            <p:spPr>
              <a:xfrm flipH="1">
                <a:off x="3111519" y="3247325"/>
                <a:ext cx="2310181" cy="1515951"/>
              </a:xfrm>
              <a:custGeom>
                <a:avLst/>
                <a:gdLst>
                  <a:gd name="connsiteX0" fmla="*/ 0 w 1817093"/>
                  <a:gd name="connsiteY0" fmla="*/ 0 h 891822"/>
                  <a:gd name="connsiteX1" fmla="*/ 1354665 w 1817093"/>
                  <a:gd name="connsiteY1" fmla="*/ 0 h 891822"/>
                  <a:gd name="connsiteX2" fmla="*/ 1817093 w 1817093"/>
                  <a:gd name="connsiteY2" fmla="*/ 891822 h 891822"/>
                  <a:gd name="connsiteX3" fmla="*/ 462428 w 1817093"/>
                  <a:gd name="connsiteY3" fmla="*/ 891822 h 89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093" h="891822">
                    <a:moveTo>
                      <a:pt x="0" y="0"/>
                    </a:moveTo>
                    <a:lnTo>
                      <a:pt x="1354665" y="0"/>
                    </a:lnTo>
                    <a:lnTo>
                      <a:pt x="1817093" y="891822"/>
                    </a:lnTo>
                    <a:lnTo>
                      <a:pt x="462428" y="891822"/>
                    </a:lnTo>
                    <a:close/>
                  </a:path>
                </a:pathLst>
              </a:custGeom>
              <a:solidFill>
                <a:srgbClr val="1E30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  <p:grpSp>
            <p:nvGrpSpPr>
              <p:cNvPr id="43" name="Group 62"/>
              <p:cNvGrpSpPr/>
              <p:nvPr/>
            </p:nvGrpSpPr>
            <p:grpSpPr>
              <a:xfrm>
                <a:off x="3978048" y="3651472"/>
                <a:ext cx="544380" cy="494891"/>
                <a:chOff x="6433790" y="4491874"/>
                <a:chExt cx="449901" cy="449901"/>
              </a:xfrm>
              <a:solidFill>
                <a:schemeClr val="bg1"/>
              </a:solidFill>
            </p:grpSpPr>
            <p:sp>
              <p:nvSpPr>
                <p:cNvPr id="44" name="Freeform 367"/>
                <p:cNvSpPr>
                  <a:spLocks noEditPoints="1"/>
                </p:cNvSpPr>
                <p:nvPr/>
              </p:nvSpPr>
              <p:spPr bwMode="auto">
                <a:xfrm>
                  <a:off x="6433790" y="4491874"/>
                  <a:ext cx="449901" cy="449901"/>
                </a:xfrm>
                <a:custGeom>
                  <a:avLst/>
                  <a:gdLst>
                    <a:gd name="T0" fmla="*/ 38 w 927"/>
                    <a:gd name="T1" fmla="*/ 889 h 928"/>
                    <a:gd name="T2" fmla="*/ 888 w 927"/>
                    <a:gd name="T3" fmla="*/ 889 h 928"/>
                    <a:gd name="T4" fmla="*/ 888 w 927"/>
                    <a:gd name="T5" fmla="*/ 39 h 928"/>
                    <a:gd name="T6" fmla="*/ 38 w 927"/>
                    <a:gd name="T7" fmla="*/ 39 h 928"/>
                    <a:gd name="T8" fmla="*/ 38 w 927"/>
                    <a:gd name="T9" fmla="*/ 889 h 928"/>
                    <a:gd name="T10" fmla="*/ 927 w 927"/>
                    <a:gd name="T11" fmla="*/ 928 h 928"/>
                    <a:gd name="T12" fmla="*/ 0 w 927"/>
                    <a:gd name="T13" fmla="*/ 928 h 928"/>
                    <a:gd name="T14" fmla="*/ 0 w 927"/>
                    <a:gd name="T15" fmla="*/ 0 h 928"/>
                    <a:gd name="T16" fmla="*/ 927 w 927"/>
                    <a:gd name="T17" fmla="*/ 0 h 928"/>
                    <a:gd name="T18" fmla="*/ 927 w 927"/>
                    <a:gd name="T19" fmla="*/ 928 h 9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27" h="928">
                      <a:moveTo>
                        <a:pt x="38" y="889"/>
                      </a:moveTo>
                      <a:lnTo>
                        <a:pt x="888" y="889"/>
                      </a:lnTo>
                      <a:lnTo>
                        <a:pt x="888" y="39"/>
                      </a:lnTo>
                      <a:lnTo>
                        <a:pt x="38" y="39"/>
                      </a:lnTo>
                      <a:lnTo>
                        <a:pt x="38" y="889"/>
                      </a:lnTo>
                      <a:close/>
                      <a:moveTo>
                        <a:pt x="927" y="928"/>
                      </a:moveTo>
                      <a:lnTo>
                        <a:pt x="0" y="928"/>
                      </a:lnTo>
                      <a:lnTo>
                        <a:pt x="0" y="0"/>
                      </a:lnTo>
                      <a:lnTo>
                        <a:pt x="927" y="0"/>
                      </a:lnTo>
                      <a:lnTo>
                        <a:pt x="927" y="9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Rectangle 368"/>
                <p:cNvSpPr>
                  <a:spLocks noChangeArrowheads="1"/>
                </p:cNvSpPr>
                <p:nvPr/>
              </p:nvSpPr>
              <p:spPr bwMode="auto">
                <a:xfrm>
                  <a:off x="6443982" y="4810736"/>
                  <a:ext cx="430973" cy="1892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369"/>
                <p:cNvSpPr>
                  <a:spLocks noEditPoints="1"/>
                </p:cNvSpPr>
                <p:nvPr/>
              </p:nvSpPr>
              <p:spPr bwMode="auto">
                <a:xfrm>
                  <a:off x="6518237" y="4548657"/>
                  <a:ext cx="149967" cy="112111"/>
                </a:xfrm>
                <a:custGeom>
                  <a:avLst/>
                  <a:gdLst>
                    <a:gd name="T0" fmla="*/ 69 w 309"/>
                    <a:gd name="T1" fmla="*/ 117 h 232"/>
                    <a:gd name="T2" fmla="*/ 56 w 309"/>
                    <a:gd name="T3" fmla="*/ 122 h 232"/>
                    <a:gd name="T4" fmla="*/ 44 w 309"/>
                    <a:gd name="T5" fmla="*/ 132 h 232"/>
                    <a:gd name="T6" fmla="*/ 39 w 309"/>
                    <a:gd name="T7" fmla="*/ 147 h 232"/>
                    <a:gd name="T8" fmla="*/ 39 w 309"/>
                    <a:gd name="T9" fmla="*/ 161 h 232"/>
                    <a:gd name="T10" fmla="*/ 44 w 309"/>
                    <a:gd name="T11" fmla="*/ 176 h 232"/>
                    <a:gd name="T12" fmla="*/ 56 w 309"/>
                    <a:gd name="T13" fmla="*/ 186 h 232"/>
                    <a:gd name="T14" fmla="*/ 69 w 309"/>
                    <a:gd name="T15" fmla="*/ 192 h 232"/>
                    <a:gd name="T16" fmla="*/ 193 w 309"/>
                    <a:gd name="T17" fmla="*/ 193 h 232"/>
                    <a:gd name="T18" fmla="*/ 209 w 309"/>
                    <a:gd name="T19" fmla="*/ 192 h 232"/>
                    <a:gd name="T20" fmla="*/ 223 w 309"/>
                    <a:gd name="T21" fmla="*/ 187 h 232"/>
                    <a:gd name="T22" fmla="*/ 247 w 309"/>
                    <a:gd name="T23" fmla="*/ 170 h 232"/>
                    <a:gd name="T24" fmla="*/ 265 w 309"/>
                    <a:gd name="T25" fmla="*/ 145 h 232"/>
                    <a:gd name="T26" fmla="*/ 269 w 309"/>
                    <a:gd name="T27" fmla="*/ 131 h 232"/>
                    <a:gd name="T28" fmla="*/ 270 w 309"/>
                    <a:gd name="T29" fmla="*/ 115 h 232"/>
                    <a:gd name="T30" fmla="*/ 269 w 309"/>
                    <a:gd name="T31" fmla="*/ 99 h 232"/>
                    <a:gd name="T32" fmla="*/ 265 w 309"/>
                    <a:gd name="T33" fmla="*/ 85 h 232"/>
                    <a:gd name="T34" fmla="*/ 247 w 309"/>
                    <a:gd name="T35" fmla="*/ 60 h 232"/>
                    <a:gd name="T36" fmla="*/ 223 w 309"/>
                    <a:gd name="T37" fmla="*/ 45 h 232"/>
                    <a:gd name="T38" fmla="*/ 209 w 309"/>
                    <a:gd name="T39" fmla="*/ 40 h 232"/>
                    <a:gd name="T40" fmla="*/ 193 w 309"/>
                    <a:gd name="T41" fmla="*/ 39 h 232"/>
                    <a:gd name="T42" fmla="*/ 165 w 309"/>
                    <a:gd name="T43" fmla="*/ 43 h 232"/>
                    <a:gd name="T44" fmla="*/ 142 w 309"/>
                    <a:gd name="T45" fmla="*/ 56 h 232"/>
                    <a:gd name="T46" fmla="*/ 126 w 309"/>
                    <a:gd name="T47" fmla="*/ 78 h 232"/>
                    <a:gd name="T48" fmla="*/ 116 w 309"/>
                    <a:gd name="T49" fmla="*/ 104 h 232"/>
                    <a:gd name="T50" fmla="*/ 90 w 309"/>
                    <a:gd name="T51" fmla="*/ 118 h 232"/>
                    <a:gd name="T52" fmla="*/ 78 w 309"/>
                    <a:gd name="T53" fmla="*/ 115 h 232"/>
                    <a:gd name="T54" fmla="*/ 78 w 309"/>
                    <a:gd name="T55" fmla="*/ 232 h 232"/>
                    <a:gd name="T56" fmla="*/ 62 w 309"/>
                    <a:gd name="T57" fmla="*/ 230 h 232"/>
                    <a:gd name="T58" fmla="*/ 47 w 309"/>
                    <a:gd name="T59" fmla="*/ 225 h 232"/>
                    <a:gd name="T60" fmla="*/ 23 w 309"/>
                    <a:gd name="T61" fmla="*/ 209 h 232"/>
                    <a:gd name="T62" fmla="*/ 6 w 309"/>
                    <a:gd name="T63" fmla="*/ 184 h 232"/>
                    <a:gd name="T64" fmla="*/ 1 w 309"/>
                    <a:gd name="T65" fmla="*/ 170 h 232"/>
                    <a:gd name="T66" fmla="*/ 0 w 309"/>
                    <a:gd name="T67" fmla="*/ 154 h 232"/>
                    <a:gd name="T68" fmla="*/ 1 w 309"/>
                    <a:gd name="T69" fmla="*/ 138 h 232"/>
                    <a:gd name="T70" fmla="*/ 7 w 309"/>
                    <a:gd name="T71" fmla="*/ 122 h 232"/>
                    <a:gd name="T72" fmla="*/ 14 w 309"/>
                    <a:gd name="T73" fmla="*/ 109 h 232"/>
                    <a:gd name="T74" fmla="*/ 26 w 309"/>
                    <a:gd name="T75" fmla="*/ 96 h 232"/>
                    <a:gd name="T76" fmla="*/ 37 w 309"/>
                    <a:gd name="T77" fmla="*/ 88 h 232"/>
                    <a:gd name="T78" fmla="*/ 52 w 309"/>
                    <a:gd name="T79" fmla="*/ 81 h 232"/>
                    <a:gd name="T80" fmla="*/ 67 w 309"/>
                    <a:gd name="T81" fmla="*/ 78 h 232"/>
                    <a:gd name="T82" fmla="*/ 83 w 309"/>
                    <a:gd name="T83" fmla="*/ 78 h 232"/>
                    <a:gd name="T84" fmla="*/ 101 w 309"/>
                    <a:gd name="T85" fmla="*/ 46 h 232"/>
                    <a:gd name="T86" fmla="*/ 125 w 309"/>
                    <a:gd name="T87" fmla="*/ 22 h 232"/>
                    <a:gd name="T88" fmla="*/ 157 w 309"/>
                    <a:gd name="T89" fmla="*/ 6 h 232"/>
                    <a:gd name="T90" fmla="*/ 193 w 309"/>
                    <a:gd name="T91" fmla="*/ 0 h 232"/>
                    <a:gd name="T92" fmla="*/ 216 w 309"/>
                    <a:gd name="T93" fmla="*/ 1 h 232"/>
                    <a:gd name="T94" fmla="*/ 237 w 309"/>
                    <a:gd name="T95" fmla="*/ 9 h 232"/>
                    <a:gd name="T96" fmla="*/ 258 w 309"/>
                    <a:gd name="T97" fmla="*/ 19 h 232"/>
                    <a:gd name="T98" fmla="*/ 275 w 309"/>
                    <a:gd name="T99" fmla="*/ 33 h 232"/>
                    <a:gd name="T100" fmla="*/ 289 w 309"/>
                    <a:gd name="T101" fmla="*/ 50 h 232"/>
                    <a:gd name="T102" fmla="*/ 299 w 309"/>
                    <a:gd name="T103" fmla="*/ 71 h 232"/>
                    <a:gd name="T104" fmla="*/ 306 w 309"/>
                    <a:gd name="T105" fmla="*/ 92 h 232"/>
                    <a:gd name="T106" fmla="*/ 309 w 309"/>
                    <a:gd name="T107" fmla="*/ 115 h 232"/>
                    <a:gd name="T108" fmla="*/ 306 w 309"/>
                    <a:gd name="T109" fmla="*/ 138 h 232"/>
                    <a:gd name="T110" fmla="*/ 299 w 309"/>
                    <a:gd name="T111" fmla="*/ 160 h 232"/>
                    <a:gd name="T112" fmla="*/ 289 w 309"/>
                    <a:gd name="T113" fmla="*/ 180 h 232"/>
                    <a:gd name="T114" fmla="*/ 275 w 309"/>
                    <a:gd name="T115" fmla="*/ 197 h 232"/>
                    <a:gd name="T116" fmla="*/ 258 w 309"/>
                    <a:gd name="T117" fmla="*/ 212 h 232"/>
                    <a:gd name="T118" fmla="*/ 237 w 309"/>
                    <a:gd name="T119" fmla="*/ 222 h 232"/>
                    <a:gd name="T120" fmla="*/ 216 w 309"/>
                    <a:gd name="T121" fmla="*/ 229 h 232"/>
                    <a:gd name="T122" fmla="*/ 193 w 309"/>
                    <a:gd name="T123" fmla="*/ 232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09" h="232">
                      <a:moveTo>
                        <a:pt x="78" y="115"/>
                      </a:moveTo>
                      <a:lnTo>
                        <a:pt x="69" y="117"/>
                      </a:lnTo>
                      <a:lnTo>
                        <a:pt x="62" y="118"/>
                      </a:lnTo>
                      <a:lnTo>
                        <a:pt x="56" y="122"/>
                      </a:lnTo>
                      <a:lnTo>
                        <a:pt x="50" y="127"/>
                      </a:lnTo>
                      <a:lnTo>
                        <a:pt x="44" y="132"/>
                      </a:lnTo>
                      <a:lnTo>
                        <a:pt x="42" y="140"/>
                      </a:lnTo>
                      <a:lnTo>
                        <a:pt x="39" y="147"/>
                      </a:lnTo>
                      <a:lnTo>
                        <a:pt x="39" y="154"/>
                      </a:lnTo>
                      <a:lnTo>
                        <a:pt x="39" y="161"/>
                      </a:lnTo>
                      <a:lnTo>
                        <a:pt x="42" y="169"/>
                      </a:lnTo>
                      <a:lnTo>
                        <a:pt x="44" y="176"/>
                      </a:lnTo>
                      <a:lnTo>
                        <a:pt x="50" y="181"/>
                      </a:lnTo>
                      <a:lnTo>
                        <a:pt x="56" y="186"/>
                      </a:lnTo>
                      <a:lnTo>
                        <a:pt x="62" y="190"/>
                      </a:lnTo>
                      <a:lnTo>
                        <a:pt x="69" y="192"/>
                      </a:lnTo>
                      <a:lnTo>
                        <a:pt x="78" y="193"/>
                      </a:lnTo>
                      <a:lnTo>
                        <a:pt x="193" y="193"/>
                      </a:lnTo>
                      <a:lnTo>
                        <a:pt x="201" y="193"/>
                      </a:lnTo>
                      <a:lnTo>
                        <a:pt x="209" y="192"/>
                      </a:lnTo>
                      <a:lnTo>
                        <a:pt x="216" y="189"/>
                      </a:lnTo>
                      <a:lnTo>
                        <a:pt x="223" y="187"/>
                      </a:lnTo>
                      <a:lnTo>
                        <a:pt x="236" y="180"/>
                      </a:lnTo>
                      <a:lnTo>
                        <a:pt x="247" y="170"/>
                      </a:lnTo>
                      <a:lnTo>
                        <a:pt x="258" y="158"/>
                      </a:lnTo>
                      <a:lnTo>
                        <a:pt x="265" y="145"/>
                      </a:lnTo>
                      <a:lnTo>
                        <a:pt x="266" y="138"/>
                      </a:lnTo>
                      <a:lnTo>
                        <a:pt x="269" y="131"/>
                      </a:lnTo>
                      <a:lnTo>
                        <a:pt x="270" y="124"/>
                      </a:lnTo>
                      <a:lnTo>
                        <a:pt x="270" y="115"/>
                      </a:lnTo>
                      <a:lnTo>
                        <a:pt x="270" y="108"/>
                      </a:lnTo>
                      <a:lnTo>
                        <a:pt x="269" y="99"/>
                      </a:lnTo>
                      <a:lnTo>
                        <a:pt x="266" y="92"/>
                      </a:lnTo>
                      <a:lnTo>
                        <a:pt x="265" y="85"/>
                      </a:lnTo>
                      <a:lnTo>
                        <a:pt x="258" y="72"/>
                      </a:lnTo>
                      <a:lnTo>
                        <a:pt x="247" y="60"/>
                      </a:lnTo>
                      <a:lnTo>
                        <a:pt x="236" y="52"/>
                      </a:lnTo>
                      <a:lnTo>
                        <a:pt x="223" y="45"/>
                      </a:lnTo>
                      <a:lnTo>
                        <a:pt x="216" y="42"/>
                      </a:lnTo>
                      <a:lnTo>
                        <a:pt x="209" y="40"/>
                      </a:lnTo>
                      <a:lnTo>
                        <a:pt x="201" y="39"/>
                      </a:lnTo>
                      <a:lnTo>
                        <a:pt x="193" y="39"/>
                      </a:lnTo>
                      <a:lnTo>
                        <a:pt x="178" y="39"/>
                      </a:lnTo>
                      <a:lnTo>
                        <a:pt x="165" y="43"/>
                      </a:lnTo>
                      <a:lnTo>
                        <a:pt x="154" y="49"/>
                      </a:lnTo>
                      <a:lnTo>
                        <a:pt x="142" y="56"/>
                      </a:lnTo>
                      <a:lnTo>
                        <a:pt x="134" y="66"/>
                      </a:lnTo>
                      <a:lnTo>
                        <a:pt x="126" y="78"/>
                      </a:lnTo>
                      <a:lnTo>
                        <a:pt x="121" y="89"/>
                      </a:lnTo>
                      <a:lnTo>
                        <a:pt x="116" y="104"/>
                      </a:lnTo>
                      <a:lnTo>
                        <a:pt x="114" y="127"/>
                      </a:lnTo>
                      <a:lnTo>
                        <a:pt x="90" y="118"/>
                      </a:lnTo>
                      <a:lnTo>
                        <a:pt x="85" y="117"/>
                      </a:lnTo>
                      <a:lnTo>
                        <a:pt x="78" y="115"/>
                      </a:lnTo>
                      <a:close/>
                      <a:moveTo>
                        <a:pt x="193" y="232"/>
                      </a:moveTo>
                      <a:lnTo>
                        <a:pt x="78" y="232"/>
                      </a:lnTo>
                      <a:lnTo>
                        <a:pt x="69" y="230"/>
                      </a:lnTo>
                      <a:lnTo>
                        <a:pt x="62" y="230"/>
                      </a:lnTo>
                      <a:lnTo>
                        <a:pt x="54" y="228"/>
                      </a:lnTo>
                      <a:lnTo>
                        <a:pt x="47" y="225"/>
                      </a:lnTo>
                      <a:lnTo>
                        <a:pt x="34" y="217"/>
                      </a:lnTo>
                      <a:lnTo>
                        <a:pt x="23" y="209"/>
                      </a:lnTo>
                      <a:lnTo>
                        <a:pt x="13" y="197"/>
                      </a:lnTo>
                      <a:lnTo>
                        <a:pt x="6" y="184"/>
                      </a:lnTo>
                      <a:lnTo>
                        <a:pt x="3" y="177"/>
                      </a:lnTo>
                      <a:lnTo>
                        <a:pt x="1" y="170"/>
                      </a:lnTo>
                      <a:lnTo>
                        <a:pt x="0" y="161"/>
                      </a:lnTo>
                      <a:lnTo>
                        <a:pt x="0" y="154"/>
                      </a:lnTo>
                      <a:lnTo>
                        <a:pt x="0" y="145"/>
                      </a:lnTo>
                      <a:lnTo>
                        <a:pt x="1" y="138"/>
                      </a:lnTo>
                      <a:lnTo>
                        <a:pt x="4" y="130"/>
                      </a:lnTo>
                      <a:lnTo>
                        <a:pt x="7" y="122"/>
                      </a:lnTo>
                      <a:lnTo>
                        <a:pt x="10" y="115"/>
                      </a:lnTo>
                      <a:lnTo>
                        <a:pt x="14" y="109"/>
                      </a:lnTo>
                      <a:lnTo>
                        <a:pt x="20" y="102"/>
                      </a:lnTo>
                      <a:lnTo>
                        <a:pt x="26" y="96"/>
                      </a:lnTo>
                      <a:lnTo>
                        <a:pt x="31" y="92"/>
                      </a:lnTo>
                      <a:lnTo>
                        <a:pt x="37" y="88"/>
                      </a:lnTo>
                      <a:lnTo>
                        <a:pt x="44" y="84"/>
                      </a:lnTo>
                      <a:lnTo>
                        <a:pt x="52" y="81"/>
                      </a:lnTo>
                      <a:lnTo>
                        <a:pt x="59" y="79"/>
                      </a:lnTo>
                      <a:lnTo>
                        <a:pt x="67" y="78"/>
                      </a:lnTo>
                      <a:lnTo>
                        <a:pt x="76" y="76"/>
                      </a:lnTo>
                      <a:lnTo>
                        <a:pt x="83" y="78"/>
                      </a:lnTo>
                      <a:lnTo>
                        <a:pt x="90" y="60"/>
                      </a:lnTo>
                      <a:lnTo>
                        <a:pt x="101" y="46"/>
                      </a:lnTo>
                      <a:lnTo>
                        <a:pt x="112" y="33"/>
                      </a:lnTo>
                      <a:lnTo>
                        <a:pt x="125" y="22"/>
                      </a:lnTo>
                      <a:lnTo>
                        <a:pt x="141" y="12"/>
                      </a:lnTo>
                      <a:lnTo>
                        <a:pt x="157" y="6"/>
                      </a:lnTo>
                      <a:lnTo>
                        <a:pt x="174" y="1"/>
                      </a:lnTo>
                      <a:lnTo>
                        <a:pt x="193" y="0"/>
                      </a:lnTo>
                      <a:lnTo>
                        <a:pt x="204" y="0"/>
                      </a:lnTo>
                      <a:lnTo>
                        <a:pt x="216" y="1"/>
                      </a:lnTo>
                      <a:lnTo>
                        <a:pt x="227" y="4"/>
                      </a:lnTo>
                      <a:lnTo>
                        <a:pt x="237" y="9"/>
                      </a:lnTo>
                      <a:lnTo>
                        <a:pt x="247" y="13"/>
                      </a:lnTo>
                      <a:lnTo>
                        <a:pt x="258" y="19"/>
                      </a:lnTo>
                      <a:lnTo>
                        <a:pt x="266" y="26"/>
                      </a:lnTo>
                      <a:lnTo>
                        <a:pt x="275" y="33"/>
                      </a:lnTo>
                      <a:lnTo>
                        <a:pt x="282" y="42"/>
                      </a:lnTo>
                      <a:lnTo>
                        <a:pt x="289" y="50"/>
                      </a:lnTo>
                      <a:lnTo>
                        <a:pt x="295" y="60"/>
                      </a:lnTo>
                      <a:lnTo>
                        <a:pt x="299" y="71"/>
                      </a:lnTo>
                      <a:lnTo>
                        <a:pt x="304" y="81"/>
                      </a:lnTo>
                      <a:lnTo>
                        <a:pt x="306" y="92"/>
                      </a:lnTo>
                      <a:lnTo>
                        <a:pt x="308" y="104"/>
                      </a:lnTo>
                      <a:lnTo>
                        <a:pt x="309" y="115"/>
                      </a:lnTo>
                      <a:lnTo>
                        <a:pt x="308" y="127"/>
                      </a:lnTo>
                      <a:lnTo>
                        <a:pt x="306" y="138"/>
                      </a:lnTo>
                      <a:lnTo>
                        <a:pt x="304" y="150"/>
                      </a:lnTo>
                      <a:lnTo>
                        <a:pt x="299" y="160"/>
                      </a:lnTo>
                      <a:lnTo>
                        <a:pt x="295" y="170"/>
                      </a:lnTo>
                      <a:lnTo>
                        <a:pt x="289" y="180"/>
                      </a:lnTo>
                      <a:lnTo>
                        <a:pt x="282" y="189"/>
                      </a:lnTo>
                      <a:lnTo>
                        <a:pt x="275" y="197"/>
                      </a:lnTo>
                      <a:lnTo>
                        <a:pt x="266" y="205"/>
                      </a:lnTo>
                      <a:lnTo>
                        <a:pt x="258" y="212"/>
                      </a:lnTo>
                      <a:lnTo>
                        <a:pt x="247" y="217"/>
                      </a:lnTo>
                      <a:lnTo>
                        <a:pt x="237" y="222"/>
                      </a:lnTo>
                      <a:lnTo>
                        <a:pt x="227" y="226"/>
                      </a:lnTo>
                      <a:lnTo>
                        <a:pt x="216" y="229"/>
                      </a:lnTo>
                      <a:lnTo>
                        <a:pt x="204" y="230"/>
                      </a:lnTo>
                      <a:lnTo>
                        <a:pt x="193" y="2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370"/>
                <p:cNvSpPr>
                  <a:spLocks/>
                </p:cNvSpPr>
                <p:nvPr/>
              </p:nvSpPr>
              <p:spPr bwMode="auto">
                <a:xfrm>
                  <a:off x="6490573" y="4660769"/>
                  <a:ext cx="363998" cy="163071"/>
                </a:xfrm>
                <a:custGeom>
                  <a:avLst/>
                  <a:gdLst>
                    <a:gd name="T0" fmla="*/ 578 w 748"/>
                    <a:gd name="T1" fmla="*/ 63 h 337"/>
                    <a:gd name="T2" fmla="*/ 571 w 748"/>
                    <a:gd name="T3" fmla="*/ 53 h 337"/>
                    <a:gd name="T4" fmla="*/ 561 w 748"/>
                    <a:gd name="T5" fmla="*/ 45 h 337"/>
                    <a:gd name="T6" fmla="*/ 550 w 748"/>
                    <a:gd name="T7" fmla="*/ 40 h 337"/>
                    <a:gd name="T8" fmla="*/ 537 w 748"/>
                    <a:gd name="T9" fmla="*/ 37 h 337"/>
                    <a:gd name="T10" fmla="*/ 525 w 748"/>
                    <a:gd name="T11" fmla="*/ 40 h 337"/>
                    <a:gd name="T12" fmla="*/ 515 w 748"/>
                    <a:gd name="T13" fmla="*/ 45 h 337"/>
                    <a:gd name="T14" fmla="*/ 505 w 748"/>
                    <a:gd name="T15" fmla="*/ 52 h 337"/>
                    <a:gd name="T16" fmla="*/ 498 w 748"/>
                    <a:gd name="T17" fmla="*/ 60 h 337"/>
                    <a:gd name="T18" fmla="*/ 378 w 748"/>
                    <a:gd name="T19" fmla="*/ 263 h 337"/>
                    <a:gd name="T20" fmla="*/ 370 w 748"/>
                    <a:gd name="T21" fmla="*/ 269 h 337"/>
                    <a:gd name="T22" fmla="*/ 361 w 748"/>
                    <a:gd name="T23" fmla="*/ 269 h 337"/>
                    <a:gd name="T24" fmla="*/ 352 w 748"/>
                    <a:gd name="T25" fmla="*/ 265 h 337"/>
                    <a:gd name="T26" fmla="*/ 345 w 748"/>
                    <a:gd name="T27" fmla="*/ 256 h 337"/>
                    <a:gd name="T28" fmla="*/ 321 w 748"/>
                    <a:gd name="T29" fmla="*/ 227 h 337"/>
                    <a:gd name="T30" fmla="*/ 290 w 748"/>
                    <a:gd name="T31" fmla="*/ 197 h 337"/>
                    <a:gd name="T32" fmla="*/ 265 w 748"/>
                    <a:gd name="T33" fmla="*/ 178 h 337"/>
                    <a:gd name="T34" fmla="*/ 237 w 748"/>
                    <a:gd name="T35" fmla="*/ 164 h 337"/>
                    <a:gd name="T36" fmla="*/ 207 w 748"/>
                    <a:gd name="T37" fmla="*/ 155 h 337"/>
                    <a:gd name="T38" fmla="*/ 178 w 748"/>
                    <a:gd name="T39" fmla="*/ 155 h 337"/>
                    <a:gd name="T40" fmla="*/ 152 w 748"/>
                    <a:gd name="T41" fmla="*/ 167 h 337"/>
                    <a:gd name="T42" fmla="*/ 129 w 748"/>
                    <a:gd name="T43" fmla="*/ 186 h 337"/>
                    <a:gd name="T44" fmla="*/ 106 w 748"/>
                    <a:gd name="T45" fmla="*/ 212 h 337"/>
                    <a:gd name="T46" fmla="*/ 76 w 748"/>
                    <a:gd name="T47" fmla="*/ 255 h 337"/>
                    <a:gd name="T48" fmla="*/ 44 w 748"/>
                    <a:gd name="T49" fmla="*/ 312 h 337"/>
                    <a:gd name="T50" fmla="*/ 0 w 748"/>
                    <a:gd name="T51" fmla="*/ 321 h 337"/>
                    <a:gd name="T52" fmla="*/ 18 w 748"/>
                    <a:gd name="T53" fmla="*/ 279 h 337"/>
                    <a:gd name="T54" fmla="*/ 59 w 748"/>
                    <a:gd name="T55" fmla="*/ 210 h 337"/>
                    <a:gd name="T56" fmla="*/ 86 w 748"/>
                    <a:gd name="T57" fmla="*/ 174 h 337"/>
                    <a:gd name="T58" fmla="*/ 118 w 748"/>
                    <a:gd name="T59" fmla="*/ 144 h 337"/>
                    <a:gd name="T60" fmla="*/ 152 w 748"/>
                    <a:gd name="T61" fmla="*/ 124 h 337"/>
                    <a:gd name="T62" fmla="*/ 171 w 748"/>
                    <a:gd name="T63" fmla="*/ 118 h 337"/>
                    <a:gd name="T64" fmla="*/ 191 w 748"/>
                    <a:gd name="T65" fmla="*/ 115 h 337"/>
                    <a:gd name="T66" fmla="*/ 220 w 748"/>
                    <a:gd name="T67" fmla="*/ 118 h 337"/>
                    <a:gd name="T68" fmla="*/ 246 w 748"/>
                    <a:gd name="T69" fmla="*/ 125 h 337"/>
                    <a:gd name="T70" fmla="*/ 272 w 748"/>
                    <a:gd name="T71" fmla="*/ 138 h 337"/>
                    <a:gd name="T72" fmla="*/ 295 w 748"/>
                    <a:gd name="T73" fmla="*/ 153 h 337"/>
                    <a:gd name="T74" fmla="*/ 334 w 748"/>
                    <a:gd name="T75" fmla="*/ 184 h 337"/>
                    <a:gd name="T76" fmla="*/ 362 w 748"/>
                    <a:gd name="T77" fmla="*/ 216 h 337"/>
                    <a:gd name="T78" fmla="*/ 470 w 748"/>
                    <a:gd name="T79" fmla="*/ 32 h 337"/>
                    <a:gd name="T80" fmla="*/ 486 w 748"/>
                    <a:gd name="T81" fmla="*/ 17 h 337"/>
                    <a:gd name="T82" fmla="*/ 505 w 748"/>
                    <a:gd name="T83" fmla="*/ 6 h 337"/>
                    <a:gd name="T84" fmla="*/ 527 w 748"/>
                    <a:gd name="T85" fmla="*/ 0 h 337"/>
                    <a:gd name="T86" fmla="*/ 550 w 748"/>
                    <a:gd name="T87" fmla="*/ 0 h 337"/>
                    <a:gd name="T88" fmla="*/ 571 w 748"/>
                    <a:gd name="T89" fmla="*/ 7 h 337"/>
                    <a:gd name="T90" fmla="*/ 591 w 748"/>
                    <a:gd name="T91" fmla="*/ 19 h 337"/>
                    <a:gd name="T92" fmla="*/ 606 w 748"/>
                    <a:gd name="T93" fmla="*/ 36 h 337"/>
                    <a:gd name="T94" fmla="*/ 748 w 748"/>
                    <a:gd name="T95" fmla="*/ 32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48" h="337">
                      <a:moveTo>
                        <a:pt x="714" y="337"/>
                      </a:moveTo>
                      <a:lnTo>
                        <a:pt x="578" y="63"/>
                      </a:lnTo>
                      <a:lnTo>
                        <a:pt x="574" y="57"/>
                      </a:lnTo>
                      <a:lnTo>
                        <a:pt x="571" y="53"/>
                      </a:lnTo>
                      <a:lnTo>
                        <a:pt x="566" y="49"/>
                      </a:lnTo>
                      <a:lnTo>
                        <a:pt x="561" y="45"/>
                      </a:lnTo>
                      <a:lnTo>
                        <a:pt x="555" y="42"/>
                      </a:lnTo>
                      <a:lnTo>
                        <a:pt x="550" y="40"/>
                      </a:lnTo>
                      <a:lnTo>
                        <a:pt x="544" y="39"/>
                      </a:lnTo>
                      <a:lnTo>
                        <a:pt x="537" y="37"/>
                      </a:lnTo>
                      <a:lnTo>
                        <a:pt x="531" y="39"/>
                      </a:lnTo>
                      <a:lnTo>
                        <a:pt x="525" y="40"/>
                      </a:lnTo>
                      <a:lnTo>
                        <a:pt x="519" y="42"/>
                      </a:lnTo>
                      <a:lnTo>
                        <a:pt x="515" y="45"/>
                      </a:lnTo>
                      <a:lnTo>
                        <a:pt x="509" y="47"/>
                      </a:lnTo>
                      <a:lnTo>
                        <a:pt x="505" y="52"/>
                      </a:lnTo>
                      <a:lnTo>
                        <a:pt x="501" y="56"/>
                      </a:lnTo>
                      <a:lnTo>
                        <a:pt x="498" y="60"/>
                      </a:lnTo>
                      <a:lnTo>
                        <a:pt x="381" y="261"/>
                      </a:lnTo>
                      <a:lnTo>
                        <a:pt x="378" y="263"/>
                      </a:lnTo>
                      <a:lnTo>
                        <a:pt x="374" y="266"/>
                      </a:lnTo>
                      <a:lnTo>
                        <a:pt x="370" y="269"/>
                      </a:lnTo>
                      <a:lnTo>
                        <a:pt x="365" y="269"/>
                      </a:lnTo>
                      <a:lnTo>
                        <a:pt x="361" y="269"/>
                      </a:lnTo>
                      <a:lnTo>
                        <a:pt x="357" y="268"/>
                      </a:lnTo>
                      <a:lnTo>
                        <a:pt x="352" y="265"/>
                      </a:lnTo>
                      <a:lnTo>
                        <a:pt x="348" y="261"/>
                      </a:lnTo>
                      <a:lnTo>
                        <a:pt x="345" y="256"/>
                      </a:lnTo>
                      <a:lnTo>
                        <a:pt x="335" y="243"/>
                      </a:lnTo>
                      <a:lnTo>
                        <a:pt x="321" y="227"/>
                      </a:lnTo>
                      <a:lnTo>
                        <a:pt x="302" y="207"/>
                      </a:lnTo>
                      <a:lnTo>
                        <a:pt x="290" y="197"/>
                      </a:lnTo>
                      <a:lnTo>
                        <a:pt x="278" y="187"/>
                      </a:lnTo>
                      <a:lnTo>
                        <a:pt x="265" y="178"/>
                      </a:lnTo>
                      <a:lnTo>
                        <a:pt x="252" y="170"/>
                      </a:lnTo>
                      <a:lnTo>
                        <a:pt x="237" y="164"/>
                      </a:lnTo>
                      <a:lnTo>
                        <a:pt x="223" y="158"/>
                      </a:lnTo>
                      <a:lnTo>
                        <a:pt x="207" y="155"/>
                      </a:lnTo>
                      <a:lnTo>
                        <a:pt x="191" y="154"/>
                      </a:lnTo>
                      <a:lnTo>
                        <a:pt x="178" y="155"/>
                      </a:lnTo>
                      <a:lnTo>
                        <a:pt x="165" y="160"/>
                      </a:lnTo>
                      <a:lnTo>
                        <a:pt x="152" y="167"/>
                      </a:lnTo>
                      <a:lnTo>
                        <a:pt x="141" y="176"/>
                      </a:lnTo>
                      <a:lnTo>
                        <a:pt x="129" y="186"/>
                      </a:lnTo>
                      <a:lnTo>
                        <a:pt x="116" y="197"/>
                      </a:lnTo>
                      <a:lnTo>
                        <a:pt x="106" y="212"/>
                      </a:lnTo>
                      <a:lnTo>
                        <a:pt x="95" y="226"/>
                      </a:lnTo>
                      <a:lnTo>
                        <a:pt x="76" y="255"/>
                      </a:lnTo>
                      <a:lnTo>
                        <a:pt x="59" y="285"/>
                      </a:lnTo>
                      <a:lnTo>
                        <a:pt x="44" y="312"/>
                      </a:lnTo>
                      <a:lnTo>
                        <a:pt x="36" y="335"/>
                      </a:lnTo>
                      <a:lnTo>
                        <a:pt x="0" y="321"/>
                      </a:lnTo>
                      <a:lnTo>
                        <a:pt x="5" y="305"/>
                      </a:lnTo>
                      <a:lnTo>
                        <a:pt x="18" y="279"/>
                      </a:lnTo>
                      <a:lnTo>
                        <a:pt x="36" y="246"/>
                      </a:lnTo>
                      <a:lnTo>
                        <a:pt x="59" y="210"/>
                      </a:lnTo>
                      <a:lnTo>
                        <a:pt x="72" y="191"/>
                      </a:lnTo>
                      <a:lnTo>
                        <a:pt x="86" y="174"/>
                      </a:lnTo>
                      <a:lnTo>
                        <a:pt x="100" y="158"/>
                      </a:lnTo>
                      <a:lnTo>
                        <a:pt x="118" y="144"/>
                      </a:lnTo>
                      <a:lnTo>
                        <a:pt x="135" y="132"/>
                      </a:lnTo>
                      <a:lnTo>
                        <a:pt x="152" y="124"/>
                      </a:lnTo>
                      <a:lnTo>
                        <a:pt x="162" y="119"/>
                      </a:lnTo>
                      <a:lnTo>
                        <a:pt x="171" y="118"/>
                      </a:lnTo>
                      <a:lnTo>
                        <a:pt x="181" y="115"/>
                      </a:lnTo>
                      <a:lnTo>
                        <a:pt x="191" y="115"/>
                      </a:lnTo>
                      <a:lnTo>
                        <a:pt x="206" y="117"/>
                      </a:lnTo>
                      <a:lnTo>
                        <a:pt x="220" y="118"/>
                      </a:lnTo>
                      <a:lnTo>
                        <a:pt x="233" y="121"/>
                      </a:lnTo>
                      <a:lnTo>
                        <a:pt x="246" y="125"/>
                      </a:lnTo>
                      <a:lnTo>
                        <a:pt x="259" y="131"/>
                      </a:lnTo>
                      <a:lnTo>
                        <a:pt x="272" y="138"/>
                      </a:lnTo>
                      <a:lnTo>
                        <a:pt x="283" y="144"/>
                      </a:lnTo>
                      <a:lnTo>
                        <a:pt x="295" y="153"/>
                      </a:lnTo>
                      <a:lnTo>
                        <a:pt x="315" y="168"/>
                      </a:lnTo>
                      <a:lnTo>
                        <a:pt x="334" y="184"/>
                      </a:lnTo>
                      <a:lnTo>
                        <a:pt x="350" y="202"/>
                      </a:lnTo>
                      <a:lnTo>
                        <a:pt x="362" y="216"/>
                      </a:lnTo>
                      <a:lnTo>
                        <a:pt x="465" y="42"/>
                      </a:lnTo>
                      <a:lnTo>
                        <a:pt x="470" y="32"/>
                      </a:lnTo>
                      <a:lnTo>
                        <a:pt x="478" y="24"/>
                      </a:lnTo>
                      <a:lnTo>
                        <a:pt x="486" y="17"/>
                      </a:lnTo>
                      <a:lnTo>
                        <a:pt x="495" y="10"/>
                      </a:lnTo>
                      <a:lnTo>
                        <a:pt x="505" y="6"/>
                      </a:lnTo>
                      <a:lnTo>
                        <a:pt x="515" y="3"/>
                      </a:lnTo>
                      <a:lnTo>
                        <a:pt x="527" y="0"/>
                      </a:lnTo>
                      <a:lnTo>
                        <a:pt x="537" y="0"/>
                      </a:lnTo>
                      <a:lnTo>
                        <a:pt x="550" y="0"/>
                      </a:lnTo>
                      <a:lnTo>
                        <a:pt x="560" y="3"/>
                      </a:lnTo>
                      <a:lnTo>
                        <a:pt x="571" y="7"/>
                      </a:lnTo>
                      <a:lnTo>
                        <a:pt x="581" y="11"/>
                      </a:lnTo>
                      <a:lnTo>
                        <a:pt x="591" y="19"/>
                      </a:lnTo>
                      <a:lnTo>
                        <a:pt x="599" y="26"/>
                      </a:lnTo>
                      <a:lnTo>
                        <a:pt x="606" y="36"/>
                      </a:lnTo>
                      <a:lnTo>
                        <a:pt x="613" y="46"/>
                      </a:lnTo>
                      <a:lnTo>
                        <a:pt x="748" y="320"/>
                      </a:lnTo>
                      <a:lnTo>
                        <a:pt x="714" y="3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11522" y="1545040"/>
              <a:ext cx="2310181" cy="1702286"/>
            </a:xfrm>
            <a:custGeom>
              <a:avLst/>
              <a:gdLst>
                <a:gd name="connsiteX0" fmla="*/ 0 w 2310181"/>
                <a:gd name="connsiteY0" fmla="*/ 0 h 1702286"/>
                <a:gd name="connsiteX1" fmla="*/ 1722268 w 2310181"/>
                <a:gd name="connsiteY1" fmla="*/ 0 h 1702286"/>
                <a:gd name="connsiteX2" fmla="*/ 2310181 w 2310181"/>
                <a:gd name="connsiteY2" fmla="*/ 1702286 h 1702286"/>
                <a:gd name="connsiteX3" fmla="*/ 587913 w 2310181"/>
                <a:gd name="connsiteY3" fmla="*/ 1702286 h 170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181" h="1702286">
                  <a:moveTo>
                    <a:pt x="0" y="0"/>
                  </a:moveTo>
                  <a:lnTo>
                    <a:pt x="1722268" y="0"/>
                  </a:lnTo>
                  <a:lnTo>
                    <a:pt x="2310181" y="1702286"/>
                  </a:lnTo>
                  <a:lnTo>
                    <a:pt x="587913" y="1702286"/>
                  </a:lnTo>
                  <a:close/>
                </a:path>
              </a:pathLst>
            </a:custGeom>
          </p:spPr>
        </p:pic>
        <p:sp>
          <p:nvSpPr>
            <p:cNvPr id="2" name="Rectangle 75"/>
            <p:cNvSpPr/>
            <p:nvPr/>
          </p:nvSpPr>
          <p:spPr>
            <a:xfrm>
              <a:off x="3111729" y="1213153"/>
              <a:ext cx="1731222" cy="331887"/>
            </a:xfrm>
            <a:prstGeom prst="rect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254290" y="1213153"/>
            <a:ext cx="2315973" cy="3550123"/>
            <a:chOff x="1254290" y="1213153"/>
            <a:chExt cx="2315973" cy="3550123"/>
          </a:xfrm>
        </p:grpSpPr>
        <p:grpSp>
          <p:nvGrpSpPr>
            <p:cNvPr id="7" name="组合 6"/>
            <p:cNvGrpSpPr/>
            <p:nvPr/>
          </p:nvGrpSpPr>
          <p:grpSpPr>
            <a:xfrm>
              <a:off x="1260080" y="3247325"/>
              <a:ext cx="2310181" cy="1515951"/>
              <a:chOff x="1260080" y="3247325"/>
              <a:chExt cx="2310181" cy="1515951"/>
            </a:xfrm>
          </p:grpSpPr>
          <p:sp>
            <p:nvSpPr>
              <p:cNvPr id="16" name="Freeform 67"/>
              <p:cNvSpPr/>
              <p:nvPr/>
            </p:nvSpPr>
            <p:spPr>
              <a:xfrm flipH="1">
                <a:off x="1260080" y="3247325"/>
                <a:ext cx="2310181" cy="1515951"/>
              </a:xfrm>
              <a:custGeom>
                <a:avLst/>
                <a:gdLst>
                  <a:gd name="connsiteX0" fmla="*/ 0 w 1817093"/>
                  <a:gd name="connsiteY0" fmla="*/ 0 h 891822"/>
                  <a:gd name="connsiteX1" fmla="*/ 1354665 w 1817093"/>
                  <a:gd name="connsiteY1" fmla="*/ 0 h 891822"/>
                  <a:gd name="connsiteX2" fmla="*/ 1817093 w 1817093"/>
                  <a:gd name="connsiteY2" fmla="*/ 891822 h 891822"/>
                  <a:gd name="connsiteX3" fmla="*/ 462428 w 1817093"/>
                  <a:gd name="connsiteY3" fmla="*/ 891822 h 89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093" h="891822">
                    <a:moveTo>
                      <a:pt x="0" y="0"/>
                    </a:moveTo>
                    <a:lnTo>
                      <a:pt x="1354665" y="0"/>
                    </a:lnTo>
                    <a:lnTo>
                      <a:pt x="1817093" y="891822"/>
                    </a:lnTo>
                    <a:lnTo>
                      <a:pt x="462428" y="891822"/>
                    </a:lnTo>
                    <a:close/>
                  </a:path>
                </a:pathLst>
              </a:custGeom>
              <a:solidFill>
                <a:srgbClr val="1E30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  <a:cs typeface="+mn-ea"/>
                  <a:sym typeface="+mn-lt"/>
                </a:endParaRPr>
              </a:p>
            </p:txBody>
          </p:sp>
          <p:grpSp>
            <p:nvGrpSpPr>
              <p:cNvPr id="48" name="Group 73"/>
              <p:cNvGrpSpPr/>
              <p:nvPr/>
            </p:nvGrpSpPr>
            <p:grpSpPr>
              <a:xfrm>
                <a:off x="2098799" y="3625846"/>
                <a:ext cx="544380" cy="546142"/>
                <a:chOff x="1260653" y="3762422"/>
                <a:chExt cx="449901" cy="451357"/>
              </a:xfrm>
              <a:solidFill>
                <a:schemeClr val="bg1"/>
              </a:solidFill>
            </p:grpSpPr>
            <p:sp>
              <p:nvSpPr>
                <p:cNvPr id="49" name="Freeform 386"/>
                <p:cNvSpPr>
                  <a:spLocks noEditPoints="1"/>
                </p:cNvSpPr>
                <p:nvPr/>
              </p:nvSpPr>
              <p:spPr bwMode="auto">
                <a:xfrm>
                  <a:off x="1260653" y="3762422"/>
                  <a:ext cx="449901" cy="451357"/>
                </a:xfrm>
                <a:custGeom>
                  <a:avLst/>
                  <a:gdLst>
                    <a:gd name="T0" fmla="*/ 379 w 927"/>
                    <a:gd name="T1" fmla="*/ 48 h 928"/>
                    <a:gd name="T2" fmla="*/ 279 w 927"/>
                    <a:gd name="T3" fmla="*/ 81 h 928"/>
                    <a:gd name="T4" fmla="*/ 194 w 927"/>
                    <a:gd name="T5" fmla="*/ 137 h 928"/>
                    <a:gd name="T6" fmla="*/ 124 w 927"/>
                    <a:gd name="T7" fmla="*/ 211 h 928"/>
                    <a:gd name="T8" fmla="*/ 72 w 927"/>
                    <a:gd name="T9" fmla="*/ 299 h 928"/>
                    <a:gd name="T10" fmla="*/ 43 w 927"/>
                    <a:gd name="T11" fmla="*/ 399 h 928"/>
                    <a:gd name="T12" fmla="*/ 42 w 927"/>
                    <a:gd name="T13" fmla="*/ 507 h 928"/>
                    <a:gd name="T14" fmla="*/ 65 w 927"/>
                    <a:gd name="T15" fmla="*/ 610 h 928"/>
                    <a:gd name="T16" fmla="*/ 112 w 927"/>
                    <a:gd name="T17" fmla="*/ 702 h 928"/>
                    <a:gd name="T18" fmla="*/ 179 w 927"/>
                    <a:gd name="T19" fmla="*/ 778 h 928"/>
                    <a:gd name="T20" fmla="*/ 262 w 927"/>
                    <a:gd name="T21" fmla="*/ 837 h 928"/>
                    <a:gd name="T22" fmla="*/ 357 w 927"/>
                    <a:gd name="T23" fmla="*/ 876 h 928"/>
                    <a:gd name="T24" fmla="*/ 464 w 927"/>
                    <a:gd name="T25" fmla="*/ 889 h 928"/>
                    <a:gd name="T26" fmla="*/ 570 w 927"/>
                    <a:gd name="T27" fmla="*/ 876 h 928"/>
                    <a:gd name="T28" fmla="*/ 667 w 927"/>
                    <a:gd name="T29" fmla="*/ 837 h 928"/>
                    <a:gd name="T30" fmla="*/ 749 w 927"/>
                    <a:gd name="T31" fmla="*/ 778 h 928"/>
                    <a:gd name="T32" fmla="*/ 817 w 927"/>
                    <a:gd name="T33" fmla="*/ 702 h 928"/>
                    <a:gd name="T34" fmla="*/ 863 w 927"/>
                    <a:gd name="T35" fmla="*/ 610 h 928"/>
                    <a:gd name="T36" fmla="*/ 887 w 927"/>
                    <a:gd name="T37" fmla="*/ 507 h 928"/>
                    <a:gd name="T38" fmla="*/ 884 w 927"/>
                    <a:gd name="T39" fmla="*/ 399 h 928"/>
                    <a:gd name="T40" fmla="*/ 855 w 927"/>
                    <a:gd name="T41" fmla="*/ 299 h 928"/>
                    <a:gd name="T42" fmla="*/ 804 w 927"/>
                    <a:gd name="T43" fmla="*/ 211 h 928"/>
                    <a:gd name="T44" fmla="*/ 734 w 927"/>
                    <a:gd name="T45" fmla="*/ 137 h 928"/>
                    <a:gd name="T46" fmla="*/ 648 w 927"/>
                    <a:gd name="T47" fmla="*/ 81 h 928"/>
                    <a:gd name="T48" fmla="*/ 549 w 927"/>
                    <a:gd name="T49" fmla="*/ 48 h 928"/>
                    <a:gd name="T50" fmla="*/ 464 w 927"/>
                    <a:gd name="T51" fmla="*/ 928 h 928"/>
                    <a:gd name="T52" fmla="*/ 349 w 927"/>
                    <a:gd name="T53" fmla="*/ 914 h 928"/>
                    <a:gd name="T54" fmla="*/ 243 w 927"/>
                    <a:gd name="T55" fmla="*/ 872 h 928"/>
                    <a:gd name="T56" fmla="*/ 153 w 927"/>
                    <a:gd name="T57" fmla="*/ 807 h 928"/>
                    <a:gd name="T58" fmla="*/ 79 w 927"/>
                    <a:gd name="T59" fmla="*/ 724 h 928"/>
                    <a:gd name="T60" fmla="*/ 29 w 927"/>
                    <a:gd name="T61" fmla="*/ 624 h 928"/>
                    <a:gd name="T62" fmla="*/ 3 w 927"/>
                    <a:gd name="T63" fmla="*/ 512 h 928"/>
                    <a:gd name="T64" fmla="*/ 6 w 927"/>
                    <a:gd name="T65" fmla="*/ 394 h 928"/>
                    <a:gd name="T66" fmla="*/ 38 w 927"/>
                    <a:gd name="T67" fmla="*/ 284 h 928"/>
                    <a:gd name="T68" fmla="*/ 92 w 927"/>
                    <a:gd name="T69" fmla="*/ 188 h 928"/>
                    <a:gd name="T70" fmla="*/ 169 w 927"/>
                    <a:gd name="T71" fmla="*/ 107 h 928"/>
                    <a:gd name="T72" fmla="*/ 264 w 927"/>
                    <a:gd name="T73" fmla="*/ 47 h 928"/>
                    <a:gd name="T74" fmla="*/ 370 w 927"/>
                    <a:gd name="T75" fmla="*/ 11 h 928"/>
                    <a:gd name="T76" fmla="*/ 488 w 927"/>
                    <a:gd name="T77" fmla="*/ 2 h 928"/>
                    <a:gd name="T78" fmla="*/ 602 w 927"/>
                    <a:gd name="T79" fmla="*/ 22 h 928"/>
                    <a:gd name="T80" fmla="*/ 704 w 927"/>
                    <a:gd name="T81" fmla="*/ 68 h 928"/>
                    <a:gd name="T82" fmla="*/ 792 w 927"/>
                    <a:gd name="T83" fmla="*/ 137 h 928"/>
                    <a:gd name="T84" fmla="*/ 860 w 927"/>
                    <a:gd name="T85" fmla="*/ 224 h 928"/>
                    <a:gd name="T86" fmla="*/ 906 w 927"/>
                    <a:gd name="T87" fmla="*/ 326 h 928"/>
                    <a:gd name="T88" fmla="*/ 926 w 927"/>
                    <a:gd name="T89" fmla="*/ 441 h 928"/>
                    <a:gd name="T90" fmla="*/ 917 w 927"/>
                    <a:gd name="T91" fmla="*/ 558 h 928"/>
                    <a:gd name="T92" fmla="*/ 881 w 927"/>
                    <a:gd name="T93" fmla="*/ 664 h 928"/>
                    <a:gd name="T94" fmla="*/ 821 w 927"/>
                    <a:gd name="T95" fmla="*/ 760 h 928"/>
                    <a:gd name="T96" fmla="*/ 740 w 927"/>
                    <a:gd name="T97" fmla="*/ 836 h 928"/>
                    <a:gd name="T98" fmla="*/ 644 w 927"/>
                    <a:gd name="T99" fmla="*/ 892 h 928"/>
                    <a:gd name="T100" fmla="*/ 534 w 927"/>
                    <a:gd name="T101" fmla="*/ 922 h 9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27" h="928">
                      <a:moveTo>
                        <a:pt x="464" y="39"/>
                      </a:moveTo>
                      <a:lnTo>
                        <a:pt x="442" y="39"/>
                      </a:lnTo>
                      <a:lnTo>
                        <a:pt x="421" y="42"/>
                      </a:lnTo>
                      <a:lnTo>
                        <a:pt x="399" y="44"/>
                      </a:lnTo>
                      <a:lnTo>
                        <a:pt x="379" y="48"/>
                      </a:lnTo>
                      <a:lnTo>
                        <a:pt x="357" y="52"/>
                      </a:lnTo>
                      <a:lnTo>
                        <a:pt x="337" y="58"/>
                      </a:lnTo>
                      <a:lnTo>
                        <a:pt x="318" y="65"/>
                      </a:lnTo>
                      <a:lnTo>
                        <a:pt x="298" y="73"/>
                      </a:lnTo>
                      <a:lnTo>
                        <a:pt x="279" y="81"/>
                      </a:lnTo>
                      <a:lnTo>
                        <a:pt x="262" y="91"/>
                      </a:lnTo>
                      <a:lnTo>
                        <a:pt x="243" y="101"/>
                      </a:lnTo>
                      <a:lnTo>
                        <a:pt x="226" y="113"/>
                      </a:lnTo>
                      <a:lnTo>
                        <a:pt x="210" y="124"/>
                      </a:lnTo>
                      <a:lnTo>
                        <a:pt x="194" y="137"/>
                      </a:lnTo>
                      <a:lnTo>
                        <a:pt x="179" y="150"/>
                      </a:lnTo>
                      <a:lnTo>
                        <a:pt x="164" y="165"/>
                      </a:lnTo>
                      <a:lnTo>
                        <a:pt x="150" y="179"/>
                      </a:lnTo>
                      <a:lnTo>
                        <a:pt x="137" y="195"/>
                      </a:lnTo>
                      <a:lnTo>
                        <a:pt x="124" y="211"/>
                      </a:lnTo>
                      <a:lnTo>
                        <a:pt x="112" y="227"/>
                      </a:lnTo>
                      <a:lnTo>
                        <a:pt x="101" y="244"/>
                      </a:lnTo>
                      <a:lnTo>
                        <a:pt x="91" y="263"/>
                      </a:lnTo>
                      <a:lnTo>
                        <a:pt x="81" y="280"/>
                      </a:lnTo>
                      <a:lnTo>
                        <a:pt x="72" y="299"/>
                      </a:lnTo>
                      <a:lnTo>
                        <a:pt x="65" y="319"/>
                      </a:lnTo>
                      <a:lnTo>
                        <a:pt x="58" y="338"/>
                      </a:lnTo>
                      <a:lnTo>
                        <a:pt x="52" y="358"/>
                      </a:lnTo>
                      <a:lnTo>
                        <a:pt x="48" y="379"/>
                      </a:lnTo>
                      <a:lnTo>
                        <a:pt x="43" y="399"/>
                      </a:lnTo>
                      <a:lnTo>
                        <a:pt x="42" y="421"/>
                      </a:lnTo>
                      <a:lnTo>
                        <a:pt x="39" y="443"/>
                      </a:lnTo>
                      <a:lnTo>
                        <a:pt x="39" y="464"/>
                      </a:lnTo>
                      <a:lnTo>
                        <a:pt x="39" y="486"/>
                      </a:lnTo>
                      <a:lnTo>
                        <a:pt x="42" y="507"/>
                      </a:lnTo>
                      <a:lnTo>
                        <a:pt x="43" y="529"/>
                      </a:lnTo>
                      <a:lnTo>
                        <a:pt x="48" y="549"/>
                      </a:lnTo>
                      <a:lnTo>
                        <a:pt x="52" y="571"/>
                      </a:lnTo>
                      <a:lnTo>
                        <a:pt x="58" y="591"/>
                      </a:lnTo>
                      <a:lnTo>
                        <a:pt x="65" y="610"/>
                      </a:lnTo>
                      <a:lnTo>
                        <a:pt x="72" y="630"/>
                      </a:lnTo>
                      <a:lnTo>
                        <a:pt x="81" y="649"/>
                      </a:lnTo>
                      <a:lnTo>
                        <a:pt x="91" y="667"/>
                      </a:lnTo>
                      <a:lnTo>
                        <a:pt x="101" y="685"/>
                      </a:lnTo>
                      <a:lnTo>
                        <a:pt x="112" y="702"/>
                      </a:lnTo>
                      <a:lnTo>
                        <a:pt x="124" y="718"/>
                      </a:lnTo>
                      <a:lnTo>
                        <a:pt x="137" y="735"/>
                      </a:lnTo>
                      <a:lnTo>
                        <a:pt x="150" y="749"/>
                      </a:lnTo>
                      <a:lnTo>
                        <a:pt x="164" y="765"/>
                      </a:lnTo>
                      <a:lnTo>
                        <a:pt x="179" y="778"/>
                      </a:lnTo>
                      <a:lnTo>
                        <a:pt x="194" y="793"/>
                      </a:lnTo>
                      <a:lnTo>
                        <a:pt x="210" y="804"/>
                      </a:lnTo>
                      <a:lnTo>
                        <a:pt x="226" y="817"/>
                      </a:lnTo>
                      <a:lnTo>
                        <a:pt x="243" y="827"/>
                      </a:lnTo>
                      <a:lnTo>
                        <a:pt x="262" y="837"/>
                      </a:lnTo>
                      <a:lnTo>
                        <a:pt x="279" y="847"/>
                      </a:lnTo>
                      <a:lnTo>
                        <a:pt x="298" y="856"/>
                      </a:lnTo>
                      <a:lnTo>
                        <a:pt x="318" y="863"/>
                      </a:lnTo>
                      <a:lnTo>
                        <a:pt x="337" y="870"/>
                      </a:lnTo>
                      <a:lnTo>
                        <a:pt x="357" y="876"/>
                      </a:lnTo>
                      <a:lnTo>
                        <a:pt x="379" y="881"/>
                      </a:lnTo>
                      <a:lnTo>
                        <a:pt x="399" y="885"/>
                      </a:lnTo>
                      <a:lnTo>
                        <a:pt x="421" y="888"/>
                      </a:lnTo>
                      <a:lnTo>
                        <a:pt x="442" y="889"/>
                      </a:lnTo>
                      <a:lnTo>
                        <a:pt x="464" y="889"/>
                      </a:lnTo>
                      <a:lnTo>
                        <a:pt x="485" y="889"/>
                      </a:lnTo>
                      <a:lnTo>
                        <a:pt x="507" y="888"/>
                      </a:lnTo>
                      <a:lnTo>
                        <a:pt x="529" y="885"/>
                      </a:lnTo>
                      <a:lnTo>
                        <a:pt x="549" y="881"/>
                      </a:lnTo>
                      <a:lnTo>
                        <a:pt x="570" y="876"/>
                      </a:lnTo>
                      <a:lnTo>
                        <a:pt x="590" y="870"/>
                      </a:lnTo>
                      <a:lnTo>
                        <a:pt x="609" y="863"/>
                      </a:lnTo>
                      <a:lnTo>
                        <a:pt x="629" y="856"/>
                      </a:lnTo>
                      <a:lnTo>
                        <a:pt x="648" y="847"/>
                      </a:lnTo>
                      <a:lnTo>
                        <a:pt x="667" y="837"/>
                      </a:lnTo>
                      <a:lnTo>
                        <a:pt x="684" y="827"/>
                      </a:lnTo>
                      <a:lnTo>
                        <a:pt x="701" y="817"/>
                      </a:lnTo>
                      <a:lnTo>
                        <a:pt x="717" y="804"/>
                      </a:lnTo>
                      <a:lnTo>
                        <a:pt x="734" y="793"/>
                      </a:lnTo>
                      <a:lnTo>
                        <a:pt x="749" y="778"/>
                      </a:lnTo>
                      <a:lnTo>
                        <a:pt x="765" y="765"/>
                      </a:lnTo>
                      <a:lnTo>
                        <a:pt x="778" y="749"/>
                      </a:lnTo>
                      <a:lnTo>
                        <a:pt x="792" y="735"/>
                      </a:lnTo>
                      <a:lnTo>
                        <a:pt x="804" y="718"/>
                      </a:lnTo>
                      <a:lnTo>
                        <a:pt x="817" y="702"/>
                      </a:lnTo>
                      <a:lnTo>
                        <a:pt x="827" y="685"/>
                      </a:lnTo>
                      <a:lnTo>
                        <a:pt x="837" y="667"/>
                      </a:lnTo>
                      <a:lnTo>
                        <a:pt x="847" y="649"/>
                      </a:lnTo>
                      <a:lnTo>
                        <a:pt x="855" y="630"/>
                      </a:lnTo>
                      <a:lnTo>
                        <a:pt x="863" y="610"/>
                      </a:lnTo>
                      <a:lnTo>
                        <a:pt x="870" y="591"/>
                      </a:lnTo>
                      <a:lnTo>
                        <a:pt x="876" y="571"/>
                      </a:lnTo>
                      <a:lnTo>
                        <a:pt x="880" y="549"/>
                      </a:lnTo>
                      <a:lnTo>
                        <a:pt x="884" y="529"/>
                      </a:lnTo>
                      <a:lnTo>
                        <a:pt x="887" y="507"/>
                      </a:lnTo>
                      <a:lnTo>
                        <a:pt x="889" y="486"/>
                      </a:lnTo>
                      <a:lnTo>
                        <a:pt x="889" y="464"/>
                      </a:lnTo>
                      <a:lnTo>
                        <a:pt x="889" y="443"/>
                      </a:lnTo>
                      <a:lnTo>
                        <a:pt x="887" y="421"/>
                      </a:lnTo>
                      <a:lnTo>
                        <a:pt x="884" y="399"/>
                      </a:lnTo>
                      <a:lnTo>
                        <a:pt x="880" y="379"/>
                      </a:lnTo>
                      <a:lnTo>
                        <a:pt x="876" y="358"/>
                      </a:lnTo>
                      <a:lnTo>
                        <a:pt x="870" y="338"/>
                      </a:lnTo>
                      <a:lnTo>
                        <a:pt x="863" y="319"/>
                      </a:lnTo>
                      <a:lnTo>
                        <a:pt x="855" y="299"/>
                      </a:lnTo>
                      <a:lnTo>
                        <a:pt x="847" y="280"/>
                      </a:lnTo>
                      <a:lnTo>
                        <a:pt x="837" y="263"/>
                      </a:lnTo>
                      <a:lnTo>
                        <a:pt x="827" y="244"/>
                      </a:lnTo>
                      <a:lnTo>
                        <a:pt x="817" y="227"/>
                      </a:lnTo>
                      <a:lnTo>
                        <a:pt x="804" y="211"/>
                      </a:lnTo>
                      <a:lnTo>
                        <a:pt x="792" y="195"/>
                      </a:lnTo>
                      <a:lnTo>
                        <a:pt x="778" y="179"/>
                      </a:lnTo>
                      <a:lnTo>
                        <a:pt x="765" y="165"/>
                      </a:lnTo>
                      <a:lnTo>
                        <a:pt x="749" y="150"/>
                      </a:lnTo>
                      <a:lnTo>
                        <a:pt x="734" y="137"/>
                      </a:lnTo>
                      <a:lnTo>
                        <a:pt x="717" y="124"/>
                      </a:lnTo>
                      <a:lnTo>
                        <a:pt x="701" y="113"/>
                      </a:lnTo>
                      <a:lnTo>
                        <a:pt x="684" y="101"/>
                      </a:lnTo>
                      <a:lnTo>
                        <a:pt x="667" y="91"/>
                      </a:lnTo>
                      <a:lnTo>
                        <a:pt x="648" y="81"/>
                      </a:lnTo>
                      <a:lnTo>
                        <a:pt x="629" y="73"/>
                      </a:lnTo>
                      <a:lnTo>
                        <a:pt x="609" y="65"/>
                      </a:lnTo>
                      <a:lnTo>
                        <a:pt x="590" y="58"/>
                      </a:lnTo>
                      <a:lnTo>
                        <a:pt x="570" y="52"/>
                      </a:lnTo>
                      <a:lnTo>
                        <a:pt x="549" y="48"/>
                      </a:lnTo>
                      <a:lnTo>
                        <a:pt x="529" y="44"/>
                      </a:lnTo>
                      <a:lnTo>
                        <a:pt x="507" y="42"/>
                      </a:lnTo>
                      <a:lnTo>
                        <a:pt x="485" y="39"/>
                      </a:lnTo>
                      <a:lnTo>
                        <a:pt x="464" y="39"/>
                      </a:lnTo>
                      <a:close/>
                      <a:moveTo>
                        <a:pt x="464" y="928"/>
                      </a:moveTo>
                      <a:lnTo>
                        <a:pt x="441" y="927"/>
                      </a:lnTo>
                      <a:lnTo>
                        <a:pt x="416" y="925"/>
                      </a:lnTo>
                      <a:lnTo>
                        <a:pt x="393" y="922"/>
                      </a:lnTo>
                      <a:lnTo>
                        <a:pt x="370" y="918"/>
                      </a:lnTo>
                      <a:lnTo>
                        <a:pt x="349" y="914"/>
                      </a:lnTo>
                      <a:lnTo>
                        <a:pt x="326" y="906"/>
                      </a:lnTo>
                      <a:lnTo>
                        <a:pt x="305" y="899"/>
                      </a:lnTo>
                      <a:lnTo>
                        <a:pt x="284" y="892"/>
                      </a:lnTo>
                      <a:lnTo>
                        <a:pt x="264" y="882"/>
                      </a:lnTo>
                      <a:lnTo>
                        <a:pt x="243" y="872"/>
                      </a:lnTo>
                      <a:lnTo>
                        <a:pt x="223" y="860"/>
                      </a:lnTo>
                      <a:lnTo>
                        <a:pt x="205" y="849"/>
                      </a:lnTo>
                      <a:lnTo>
                        <a:pt x="187" y="836"/>
                      </a:lnTo>
                      <a:lnTo>
                        <a:pt x="169" y="821"/>
                      </a:lnTo>
                      <a:lnTo>
                        <a:pt x="153" y="807"/>
                      </a:lnTo>
                      <a:lnTo>
                        <a:pt x="137" y="793"/>
                      </a:lnTo>
                      <a:lnTo>
                        <a:pt x="121" y="775"/>
                      </a:lnTo>
                      <a:lnTo>
                        <a:pt x="107" y="760"/>
                      </a:lnTo>
                      <a:lnTo>
                        <a:pt x="92" y="742"/>
                      </a:lnTo>
                      <a:lnTo>
                        <a:pt x="79" y="724"/>
                      </a:lnTo>
                      <a:lnTo>
                        <a:pt x="68" y="705"/>
                      </a:lnTo>
                      <a:lnTo>
                        <a:pt x="56" y="685"/>
                      </a:lnTo>
                      <a:lnTo>
                        <a:pt x="46" y="664"/>
                      </a:lnTo>
                      <a:lnTo>
                        <a:pt x="38" y="644"/>
                      </a:lnTo>
                      <a:lnTo>
                        <a:pt x="29" y="624"/>
                      </a:lnTo>
                      <a:lnTo>
                        <a:pt x="22" y="603"/>
                      </a:lnTo>
                      <a:lnTo>
                        <a:pt x="14" y="580"/>
                      </a:lnTo>
                      <a:lnTo>
                        <a:pt x="10" y="558"/>
                      </a:lnTo>
                      <a:lnTo>
                        <a:pt x="6" y="535"/>
                      </a:lnTo>
                      <a:lnTo>
                        <a:pt x="3" y="512"/>
                      </a:lnTo>
                      <a:lnTo>
                        <a:pt x="2" y="489"/>
                      </a:lnTo>
                      <a:lnTo>
                        <a:pt x="0" y="464"/>
                      </a:lnTo>
                      <a:lnTo>
                        <a:pt x="2" y="441"/>
                      </a:lnTo>
                      <a:lnTo>
                        <a:pt x="3" y="417"/>
                      </a:lnTo>
                      <a:lnTo>
                        <a:pt x="6" y="394"/>
                      </a:lnTo>
                      <a:lnTo>
                        <a:pt x="10" y="371"/>
                      </a:lnTo>
                      <a:lnTo>
                        <a:pt x="14" y="349"/>
                      </a:lnTo>
                      <a:lnTo>
                        <a:pt x="22" y="326"/>
                      </a:lnTo>
                      <a:lnTo>
                        <a:pt x="29" y="306"/>
                      </a:lnTo>
                      <a:lnTo>
                        <a:pt x="38" y="284"/>
                      </a:lnTo>
                      <a:lnTo>
                        <a:pt x="46" y="264"/>
                      </a:lnTo>
                      <a:lnTo>
                        <a:pt x="56" y="244"/>
                      </a:lnTo>
                      <a:lnTo>
                        <a:pt x="68" y="224"/>
                      </a:lnTo>
                      <a:lnTo>
                        <a:pt x="79" y="205"/>
                      </a:lnTo>
                      <a:lnTo>
                        <a:pt x="92" y="188"/>
                      </a:lnTo>
                      <a:lnTo>
                        <a:pt x="107" y="169"/>
                      </a:lnTo>
                      <a:lnTo>
                        <a:pt x="121" y="153"/>
                      </a:lnTo>
                      <a:lnTo>
                        <a:pt x="137" y="137"/>
                      </a:lnTo>
                      <a:lnTo>
                        <a:pt x="153" y="121"/>
                      </a:lnTo>
                      <a:lnTo>
                        <a:pt x="169" y="107"/>
                      </a:lnTo>
                      <a:lnTo>
                        <a:pt x="187" y="93"/>
                      </a:lnTo>
                      <a:lnTo>
                        <a:pt x="205" y="80"/>
                      </a:lnTo>
                      <a:lnTo>
                        <a:pt x="223" y="68"/>
                      </a:lnTo>
                      <a:lnTo>
                        <a:pt x="243" y="57"/>
                      </a:lnTo>
                      <a:lnTo>
                        <a:pt x="264" y="47"/>
                      </a:lnTo>
                      <a:lnTo>
                        <a:pt x="284" y="38"/>
                      </a:lnTo>
                      <a:lnTo>
                        <a:pt x="305" y="29"/>
                      </a:lnTo>
                      <a:lnTo>
                        <a:pt x="326" y="22"/>
                      </a:lnTo>
                      <a:lnTo>
                        <a:pt x="349" y="15"/>
                      </a:lnTo>
                      <a:lnTo>
                        <a:pt x="370" y="11"/>
                      </a:lnTo>
                      <a:lnTo>
                        <a:pt x="393" y="6"/>
                      </a:lnTo>
                      <a:lnTo>
                        <a:pt x="416" y="3"/>
                      </a:lnTo>
                      <a:lnTo>
                        <a:pt x="441" y="2"/>
                      </a:lnTo>
                      <a:lnTo>
                        <a:pt x="464" y="0"/>
                      </a:lnTo>
                      <a:lnTo>
                        <a:pt x="488" y="2"/>
                      </a:lnTo>
                      <a:lnTo>
                        <a:pt x="511" y="3"/>
                      </a:lnTo>
                      <a:lnTo>
                        <a:pt x="534" y="6"/>
                      </a:lnTo>
                      <a:lnTo>
                        <a:pt x="557" y="11"/>
                      </a:lnTo>
                      <a:lnTo>
                        <a:pt x="579" y="15"/>
                      </a:lnTo>
                      <a:lnTo>
                        <a:pt x="602" y="22"/>
                      </a:lnTo>
                      <a:lnTo>
                        <a:pt x="624" y="29"/>
                      </a:lnTo>
                      <a:lnTo>
                        <a:pt x="644" y="38"/>
                      </a:lnTo>
                      <a:lnTo>
                        <a:pt x="664" y="47"/>
                      </a:lnTo>
                      <a:lnTo>
                        <a:pt x="684" y="57"/>
                      </a:lnTo>
                      <a:lnTo>
                        <a:pt x="704" y="68"/>
                      </a:lnTo>
                      <a:lnTo>
                        <a:pt x="723" y="80"/>
                      </a:lnTo>
                      <a:lnTo>
                        <a:pt x="740" y="93"/>
                      </a:lnTo>
                      <a:lnTo>
                        <a:pt x="759" y="107"/>
                      </a:lnTo>
                      <a:lnTo>
                        <a:pt x="775" y="121"/>
                      </a:lnTo>
                      <a:lnTo>
                        <a:pt x="792" y="137"/>
                      </a:lnTo>
                      <a:lnTo>
                        <a:pt x="806" y="153"/>
                      </a:lnTo>
                      <a:lnTo>
                        <a:pt x="821" y="169"/>
                      </a:lnTo>
                      <a:lnTo>
                        <a:pt x="835" y="188"/>
                      </a:lnTo>
                      <a:lnTo>
                        <a:pt x="848" y="205"/>
                      </a:lnTo>
                      <a:lnTo>
                        <a:pt x="860" y="224"/>
                      </a:lnTo>
                      <a:lnTo>
                        <a:pt x="871" y="244"/>
                      </a:lnTo>
                      <a:lnTo>
                        <a:pt x="881" y="264"/>
                      </a:lnTo>
                      <a:lnTo>
                        <a:pt x="891" y="284"/>
                      </a:lnTo>
                      <a:lnTo>
                        <a:pt x="899" y="306"/>
                      </a:lnTo>
                      <a:lnTo>
                        <a:pt x="906" y="326"/>
                      </a:lnTo>
                      <a:lnTo>
                        <a:pt x="913" y="349"/>
                      </a:lnTo>
                      <a:lnTo>
                        <a:pt x="917" y="371"/>
                      </a:lnTo>
                      <a:lnTo>
                        <a:pt x="922" y="394"/>
                      </a:lnTo>
                      <a:lnTo>
                        <a:pt x="925" y="417"/>
                      </a:lnTo>
                      <a:lnTo>
                        <a:pt x="926" y="441"/>
                      </a:lnTo>
                      <a:lnTo>
                        <a:pt x="927" y="464"/>
                      </a:lnTo>
                      <a:lnTo>
                        <a:pt x="926" y="489"/>
                      </a:lnTo>
                      <a:lnTo>
                        <a:pt x="925" y="512"/>
                      </a:lnTo>
                      <a:lnTo>
                        <a:pt x="922" y="535"/>
                      </a:lnTo>
                      <a:lnTo>
                        <a:pt x="917" y="558"/>
                      </a:lnTo>
                      <a:lnTo>
                        <a:pt x="913" y="580"/>
                      </a:lnTo>
                      <a:lnTo>
                        <a:pt x="906" y="603"/>
                      </a:lnTo>
                      <a:lnTo>
                        <a:pt x="899" y="624"/>
                      </a:lnTo>
                      <a:lnTo>
                        <a:pt x="891" y="644"/>
                      </a:lnTo>
                      <a:lnTo>
                        <a:pt x="881" y="664"/>
                      </a:lnTo>
                      <a:lnTo>
                        <a:pt x="871" y="685"/>
                      </a:lnTo>
                      <a:lnTo>
                        <a:pt x="860" y="705"/>
                      </a:lnTo>
                      <a:lnTo>
                        <a:pt x="848" y="724"/>
                      </a:lnTo>
                      <a:lnTo>
                        <a:pt x="835" y="742"/>
                      </a:lnTo>
                      <a:lnTo>
                        <a:pt x="821" y="760"/>
                      </a:lnTo>
                      <a:lnTo>
                        <a:pt x="806" y="775"/>
                      </a:lnTo>
                      <a:lnTo>
                        <a:pt x="792" y="793"/>
                      </a:lnTo>
                      <a:lnTo>
                        <a:pt x="775" y="807"/>
                      </a:lnTo>
                      <a:lnTo>
                        <a:pt x="759" y="821"/>
                      </a:lnTo>
                      <a:lnTo>
                        <a:pt x="740" y="836"/>
                      </a:lnTo>
                      <a:lnTo>
                        <a:pt x="723" y="849"/>
                      </a:lnTo>
                      <a:lnTo>
                        <a:pt x="704" y="860"/>
                      </a:lnTo>
                      <a:lnTo>
                        <a:pt x="684" y="872"/>
                      </a:lnTo>
                      <a:lnTo>
                        <a:pt x="664" y="882"/>
                      </a:lnTo>
                      <a:lnTo>
                        <a:pt x="644" y="892"/>
                      </a:lnTo>
                      <a:lnTo>
                        <a:pt x="624" y="899"/>
                      </a:lnTo>
                      <a:lnTo>
                        <a:pt x="602" y="906"/>
                      </a:lnTo>
                      <a:lnTo>
                        <a:pt x="579" y="914"/>
                      </a:lnTo>
                      <a:lnTo>
                        <a:pt x="557" y="918"/>
                      </a:lnTo>
                      <a:lnTo>
                        <a:pt x="534" y="922"/>
                      </a:lnTo>
                      <a:lnTo>
                        <a:pt x="511" y="925"/>
                      </a:lnTo>
                      <a:lnTo>
                        <a:pt x="488" y="927"/>
                      </a:lnTo>
                      <a:lnTo>
                        <a:pt x="464" y="9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 387"/>
                <p:cNvSpPr>
                  <a:spLocks noEditPoints="1"/>
                </p:cNvSpPr>
                <p:nvPr/>
              </p:nvSpPr>
              <p:spPr bwMode="auto">
                <a:xfrm>
                  <a:off x="1448476" y="3950245"/>
                  <a:ext cx="75712" cy="75712"/>
                </a:xfrm>
                <a:custGeom>
                  <a:avLst/>
                  <a:gdLst>
                    <a:gd name="T0" fmla="*/ 71 w 156"/>
                    <a:gd name="T1" fmla="*/ 41 h 156"/>
                    <a:gd name="T2" fmla="*/ 56 w 156"/>
                    <a:gd name="T3" fmla="*/ 47 h 156"/>
                    <a:gd name="T4" fmla="*/ 46 w 156"/>
                    <a:gd name="T5" fmla="*/ 57 h 156"/>
                    <a:gd name="T6" fmla="*/ 40 w 156"/>
                    <a:gd name="T7" fmla="*/ 71 h 156"/>
                    <a:gd name="T8" fmla="*/ 40 w 156"/>
                    <a:gd name="T9" fmla="*/ 85 h 156"/>
                    <a:gd name="T10" fmla="*/ 46 w 156"/>
                    <a:gd name="T11" fmla="*/ 100 h 156"/>
                    <a:gd name="T12" fmla="*/ 56 w 156"/>
                    <a:gd name="T13" fmla="*/ 110 h 156"/>
                    <a:gd name="T14" fmla="*/ 71 w 156"/>
                    <a:gd name="T15" fmla="*/ 116 h 156"/>
                    <a:gd name="T16" fmla="*/ 85 w 156"/>
                    <a:gd name="T17" fmla="*/ 116 h 156"/>
                    <a:gd name="T18" fmla="*/ 99 w 156"/>
                    <a:gd name="T19" fmla="*/ 110 h 156"/>
                    <a:gd name="T20" fmla="*/ 109 w 156"/>
                    <a:gd name="T21" fmla="*/ 100 h 156"/>
                    <a:gd name="T22" fmla="*/ 115 w 156"/>
                    <a:gd name="T23" fmla="*/ 85 h 156"/>
                    <a:gd name="T24" fmla="*/ 115 w 156"/>
                    <a:gd name="T25" fmla="*/ 71 h 156"/>
                    <a:gd name="T26" fmla="*/ 109 w 156"/>
                    <a:gd name="T27" fmla="*/ 57 h 156"/>
                    <a:gd name="T28" fmla="*/ 99 w 156"/>
                    <a:gd name="T29" fmla="*/ 47 h 156"/>
                    <a:gd name="T30" fmla="*/ 85 w 156"/>
                    <a:gd name="T31" fmla="*/ 41 h 156"/>
                    <a:gd name="T32" fmla="*/ 78 w 156"/>
                    <a:gd name="T33" fmla="*/ 156 h 156"/>
                    <a:gd name="T34" fmla="*/ 62 w 156"/>
                    <a:gd name="T35" fmla="*/ 155 h 156"/>
                    <a:gd name="T36" fmla="*/ 48 w 156"/>
                    <a:gd name="T37" fmla="*/ 149 h 156"/>
                    <a:gd name="T38" fmla="*/ 23 w 156"/>
                    <a:gd name="T39" fmla="*/ 133 h 156"/>
                    <a:gd name="T40" fmla="*/ 7 w 156"/>
                    <a:gd name="T41" fmla="*/ 109 h 156"/>
                    <a:gd name="T42" fmla="*/ 3 w 156"/>
                    <a:gd name="T43" fmla="*/ 94 h 156"/>
                    <a:gd name="T44" fmla="*/ 0 w 156"/>
                    <a:gd name="T45" fmla="*/ 78 h 156"/>
                    <a:gd name="T46" fmla="*/ 3 w 156"/>
                    <a:gd name="T47" fmla="*/ 62 h 156"/>
                    <a:gd name="T48" fmla="*/ 7 w 156"/>
                    <a:gd name="T49" fmla="*/ 48 h 156"/>
                    <a:gd name="T50" fmla="*/ 23 w 156"/>
                    <a:gd name="T51" fmla="*/ 24 h 156"/>
                    <a:gd name="T52" fmla="*/ 48 w 156"/>
                    <a:gd name="T53" fmla="*/ 8 h 156"/>
                    <a:gd name="T54" fmla="*/ 62 w 156"/>
                    <a:gd name="T55" fmla="*/ 3 h 156"/>
                    <a:gd name="T56" fmla="*/ 78 w 156"/>
                    <a:gd name="T57" fmla="*/ 0 h 156"/>
                    <a:gd name="T58" fmla="*/ 94 w 156"/>
                    <a:gd name="T59" fmla="*/ 3 h 156"/>
                    <a:gd name="T60" fmla="*/ 108 w 156"/>
                    <a:gd name="T61" fmla="*/ 8 h 156"/>
                    <a:gd name="T62" fmla="*/ 132 w 156"/>
                    <a:gd name="T63" fmla="*/ 24 h 156"/>
                    <a:gd name="T64" fmla="*/ 148 w 156"/>
                    <a:gd name="T65" fmla="*/ 48 h 156"/>
                    <a:gd name="T66" fmla="*/ 154 w 156"/>
                    <a:gd name="T67" fmla="*/ 62 h 156"/>
                    <a:gd name="T68" fmla="*/ 156 w 156"/>
                    <a:gd name="T69" fmla="*/ 78 h 156"/>
                    <a:gd name="T70" fmla="*/ 154 w 156"/>
                    <a:gd name="T71" fmla="*/ 94 h 156"/>
                    <a:gd name="T72" fmla="*/ 148 w 156"/>
                    <a:gd name="T73" fmla="*/ 109 h 156"/>
                    <a:gd name="T74" fmla="*/ 132 w 156"/>
                    <a:gd name="T75" fmla="*/ 133 h 156"/>
                    <a:gd name="T76" fmla="*/ 108 w 156"/>
                    <a:gd name="T77" fmla="*/ 149 h 156"/>
                    <a:gd name="T78" fmla="*/ 94 w 156"/>
                    <a:gd name="T79" fmla="*/ 155 h 156"/>
                    <a:gd name="T80" fmla="*/ 78 w 156"/>
                    <a:gd name="T81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56" h="156">
                      <a:moveTo>
                        <a:pt x="78" y="39"/>
                      </a:moveTo>
                      <a:lnTo>
                        <a:pt x="71" y="41"/>
                      </a:lnTo>
                      <a:lnTo>
                        <a:pt x="63" y="42"/>
                      </a:lnTo>
                      <a:lnTo>
                        <a:pt x="56" y="47"/>
                      </a:lnTo>
                      <a:lnTo>
                        <a:pt x="50" y="51"/>
                      </a:lnTo>
                      <a:lnTo>
                        <a:pt x="46" y="57"/>
                      </a:lnTo>
                      <a:lnTo>
                        <a:pt x="42" y="64"/>
                      </a:lnTo>
                      <a:lnTo>
                        <a:pt x="40" y="71"/>
                      </a:lnTo>
                      <a:lnTo>
                        <a:pt x="39" y="78"/>
                      </a:lnTo>
                      <a:lnTo>
                        <a:pt x="40" y="85"/>
                      </a:lnTo>
                      <a:lnTo>
                        <a:pt x="42" y="94"/>
                      </a:lnTo>
                      <a:lnTo>
                        <a:pt x="46" y="100"/>
                      </a:lnTo>
                      <a:lnTo>
                        <a:pt x="50" y="106"/>
                      </a:lnTo>
                      <a:lnTo>
                        <a:pt x="56" y="110"/>
                      </a:lnTo>
                      <a:lnTo>
                        <a:pt x="63" y="114"/>
                      </a:lnTo>
                      <a:lnTo>
                        <a:pt x="71" y="116"/>
                      </a:lnTo>
                      <a:lnTo>
                        <a:pt x="78" y="117"/>
                      </a:lnTo>
                      <a:lnTo>
                        <a:pt x="85" y="116"/>
                      </a:lnTo>
                      <a:lnTo>
                        <a:pt x="94" y="114"/>
                      </a:lnTo>
                      <a:lnTo>
                        <a:pt x="99" y="110"/>
                      </a:lnTo>
                      <a:lnTo>
                        <a:pt x="105" y="106"/>
                      </a:lnTo>
                      <a:lnTo>
                        <a:pt x="109" y="100"/>
                      </a:lnTo>
                      <a:lnTo>
                        <a:pt x="114" y="94"/>
                      </a:lnTo>
                      <a:lnTo>
                        <a:pt x="115" y="85"/>
                      </a:lnTo>
                      <a:lnTo>
                        <a:pt x="117" y="78"/>
                      </a:lnTo>
                      <a:lnTo>
                        <a:pt x="115" y="71"/>
                      </a:lnTo>
                      <a:lnTo>
                        <a:pt x="114" y="64"/>
                      </a:lnTo>
                      <a:lnTo>
                        <a:pt x="109" y="57"/>
                      </a:lnTo>
                      <a:lnTo>
                        <a:pt x="105" y="51"/>
                      </a:lnTo>
                      <a:lnTo>
                        <a:pt x="99" y="47"/>
                      </a:lnTo>
                      <a:lnTo>
                        <a:pt x="94" y="42"/>
                      </a:lnTo>
                      <a:lnTo>
                        <a:pt x="85" y="41"/>
                      </a:lnTo>
                      <a:lnTo>
                        <a:pt x="78" y="39"/>
                      </a:lnTo>
                      <a:close/>
                      <a:moveTo>
                        <a:pt x="78" y="156"/>
                      </a:moveTo>
                      <a:lnTo>
                        <a:pt x="71" y="155"/>
                      </a:lnTo>
                      <a:lnTo>
                        <a:pt x="62" y="155"/>
                      </a:lnTo>
                      <a:lnTo>
                        <a:pt x="55" y="152"/>
                      </a:lnTo>
                      <a:lnTo>
                        <a:pt x="48" y="149"/>
                      </a:lnTo>
                      <a:lnTo>
                        <a:pt x="35" y="143"/>
                      </a:lnTo>
                      <a:lnTo>
                        <a:pt x="23" y="133"/>
                      </a:lnTo>
                      <a:lnTo>
                        <a:pt x="14" y="121"/>
                      </a:lnTo>
                      <a:lnTo>
                        <a:pt x="7" y="109"/>
                      </a:lnTo>
                      <a:lnTo>
                        <a:pt x="4" y="101"/>
                      </a:lnTo>
                      <a:lnTo>
                        <a:pt x="3" y="94"/>
                      </a:lnTo>
                      <a:lnTo>
                        <a:pt x="1" y="87"/>
                      </a:lnTo>
                      <a:lnTo>
                        <a:pt x="0" y="78"/>
                      </a:lnTo>
                      <a:lnTo>
                        <a:pt x="1" y="71"/>
                      </a:lnTo>
                      <a:lnTo>
                        <a:pt x="3" y="62"/>
                      </a:lnTo>
                      <a:lnTo>
                        <a:pt x="4" y="55"/>
                      </a:lnTo>
                      <a:lnTo>
                        <a:pt x="7" y="48"/>
                      </a:lnTo>
                      <a:lnTo>
                        <a:pt x="14" y="35"/>
                      </a:lnTo>
                      <a:lnTo>
                        <a:pt x="23" y="24"/>
                      </a:lnTo>
                      <a:lnTo>
                        <a:pt x="35" y="15"/>
                      </a:lnTo>
                      <a:lnTo>
                        <a:pt x="48" y="8"/>
                      </a:lnTo>
                      <a:lnTo>
                        <a:pt x="55" y="5"/>
                      </a:lnTo>
                      <a:lnTo>
                        <a:pt x="62" y="3"/>
                      </a:lnTo>
                      <a:lnTo>
                        <a:pt x="71" y="2"/>
                      </a:lnTo>
                      <a:lnTo>
                        <a:pt x="78" y="0"/>
                      </a:lnTo>
                      <a:lnTo>
                        <a:pt x="86" y="2"/>
                      </a:lnTo>
                      <a:lnTo>
                        <a:pt x="94" y="3"/>
                      </a:lnTo>
                      <a:lnTo>
                        <a:pt x="101" y="5"/>
                      </a:lnTo>
                      <a:lnTo>
                        <a:pt x="108" y="8"/>
                      </a:lnTo>
                      <a:lnTo>
                        <a:pt x="121" y="15"/>
                      </a:lnTo>
                      <a:lnTo>
                        <a:pt x="132" y="24"/>
                      </a:lnTo>
                      <a:lnTo>
                        <a:pt x="143" y="35"/>
                      </a:lnTo>
                      <a:lnTo>
                        <a:pt x="148" y="48"/>
                      </a:lnTo>
                      <a:lnTo>
                        <a:pt x="151" y="55"/>
                      </a:lnTo>
                      <a:lnTo>
                        <a:pt x="154" y="62"/>
                      </a:lnTo>
                      <a:lnTo>
                        <a:pt x="154" y="71"/>
                      </a:lnTo>
                      <a:lnTo>
                        <a:pt x="156" y="78"/>
                      </a:lnTo>
                      <a:lnTo>
                        <a:pt x="154" y="87"/>
                      </a:lnTo>
                      <a:lnTo>
                        <a:pt x="154" y="94"/>
                      </a:lnTo>
                      <a:lnTo>
                        <a:pt x="151" y="101"/>
                      </a:lnTo>
                      <a:lnTo>
                        <a:pt x="148" y="109"/>
                      </a:lnTo>
                      <a:lnTo>
                        <a:pt x="143" y="121"/>
                      </a:lnTo>
                      <a:lnTo>
                        <a:pt x="132" y="133"/>
                      </a:lnTo>
                      <a:lnTo>
                        <a:pt x="121" y="143"/>
                      </a:lnTo>
                      <a:lnTo>
                        <a:pt x="108" y="149"/>
                      </a:lnTo>
                      <a:lnTo>
                        <a:pt x="101" y="152"/>
                      </a:lnTo>
                      <a:lnTo>
                        <a:pt x="94" y="155"/>
                      </a:lnTo>
                      <a:lnTo>
                        <a:pt x="86" y="155"/>
                      </a:lnTo>
                      <a:lnTo>
                        <a:pt x="78" y="1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Freeform 388"/>
                <p:cNvSpPr>
                  <a:spLocks/>
                </p:cNvSpPr>
                <p:nvPr/>
              </p:nvSpPr>
              <p:spPr bwMode="auto">
                <a:xfrm>
                  <a:off x="1496524" y="3865798"/>
                  <a:ext cx="112111" cy="112111"/>
                </a:xfrm>
                <a:custGeom>
                  <a:avLst/>
                  <a:gdLst>
                    <a:gd name="T0" fmla="*/ 21 w 231"/>
                    <a:gd name="T1" fmla="*/ 231 h 231"/>
                    <a:gd name="T2" fmla="*/ 16 w 231"/>
                    <a:gd name="T3" fmla="*/ 231 h 231"/>
                    <a:gd name="T4" fmla="*/ 12 w 231"/>
                    <a:gd name="T5" fmla="*/ 229 h 231"/>
                    <a:gd name="T6" fmla="*/ 9 w 231"/>
                    <a:gd name="T7" fmla="*/ 228 h 231"/>
                    <a:gd name="T8" fmla="*/ 6 w 231"/>
                    <a:gd name="T9" fmla="*/ 225 h 231"/>
                    <a:gd name="T10" fmla="*/ 3 w 231"/>
                    <a:gd name="T11" fmla="*/ 222 h 231"/>
                    <a:gd name="T12" fmla="*/ 2 w 231"/>
                    <a:gd name="T13" fmla="*/ 219 h 231"/>
                    <a:gd name="T14" fmla="*/ 0 w 231"/>
                    <a:gd name="T15" fmla="*/ 215 h 231"/>
                    <a:gd name="T16" fmla="*/ 0 w 231"/>
                    <a:gd name="T17" fmla="*/ 212 h 231"/>
                    <a:gd name="T18" fmla="*/ 0 w 231"/>
                    <a:gd name="T19" fmla="*/ 208 h 231"/>
                    <a:gd name="T20" fmla="*/ 2 w 231"/>
                    <a:gd name="T21" fmla="*/ 205 h 231"/>
                    <a:gd name="T22" fmla="*/ 3 w 231"/>
                    <a:gd name="T23" fmla="*/ 200 h 231"/>
                    <a:gd name="T24" fmla="*/ 6 w 231"/>
                    <a:gd name="T25" fmla="*/ 198 h 231"/>
                    <a:gd name="T26" fmla="*/ 198 w 231"/>
                    <a:gd name="T27" fmla="*/ 6 h 231"/>
                    <a:gd name="T28" fmla="*/ 201 w 231"/>
                    <a:gd name="T29" fmla="*/ 5 h 231"/>
                    <a:gd name="T30" fmla="*/ 203 w 231"/>
                    <a:gd name="T31" fmla="*/ 2 h 231"/>
                    <a:gd name="T32" fmla="*/ 208 w 231"/>
                    <a:gd name="T33" fmla="*/ 2 h 231"/>
                    <a:gd name="T34" fmla="*/ 211 w 231"/>
                    <a:gd name="T35" fmla="*/ 0 h 231"/>
                    <a:gd name="T36" fmla="*/ 215 w 231"/>
                    <a:gd name="T37" fmla="*/ 2 h 231"/>
                    <a:gd name="T38" fmla="*/ 218 w 231"/>
                    <a:gd name="T39" fmla="*/ 2 h 231"/>
                    <a:gd name="T40" fmla="*/ 222 w 231"/>
                    <a:gd name="T41" fmla="*/ 5 h 231"/>
                    <a:gd name="T42" fmla="*/ 225 w 231"/>
                    <a:gd name="T43" fmla="*/ 6 h 231"/>
                    <a:gd name="T44" fmla="*/ 226 w 231"/>
                    <a:gd name="T45" fmla="*/ 10 h 231"/>
                    <a:gd name="T46" fmla="*/ 229 w 231"/>
                    <a:gd name="T47" fmla="*/ 13 h 231"/>
                    <a:gd name="T48" fmla="*/ 229 w 231"/>
                    <a:gd name="T49" fmla="*/ 16 h 231"/>
                    <a:gd name="T50" fmla="*/ 231 w 231"/>
                    <a:gd name="T51" fmla="*/ 20 h 231"/>
                    <a:gd name="T52" fmla="*/ 229 w 231"/>
                    <a:gd name="T53" fmla="*/ 23 h 231"/>
                    <a:gd name="T54" fmla="*/ 229 w 231"/>
                    <a:gd name="T55" fmla="*/ 28 h 231"/>
                    <a:gd name="T56" fmla="*/ 226 w 231"/>
                    <a:gd name="T57" fmla="*/ 30 h 231"/>
                    <a:gd name="T58" fmla="*/ 225 w 231"/>
                    <a:gd name="T59" fmla="*/ 33 h 231"/>
                    <a:gd name="T60" fmla="*/ 33 w 231"/>
                    <a:gd name="T61" fmla="*/ 225 h 231"/>
                    <a:gd name="T62" fmla="*/ 31 w 231"/>
                    <a:gd name="T63" fmla="*/ 228 h 231"/>
                    <a:gd name="T64" fmla="*/ 28 w 231"/>
                    <a:gd name="T65" fmla="*/ 229 h 231"/>
                    <a:gd name="T66" fmla="*/ 23 w 231"/>
                    <a:gd name="T67" fmla="*/ 231 h 231"/>
                    <a:gd name="T68" fmla="*/ 21 w 231"/>
                    <a:gd name="T6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31" h="231">
                      <a:moveTo>
                        <a:pt x="21" y="231"/>
                      </a:moveTo>
                      <a:lnTo>
                        <a:pt x="16" y="231"/>
                      </a:lnTo>
                      <a:lnTo>
                        <a:pt x="12" y="229"/>
                      </a:lnTo>
                      <a:lnTo>
                        <a:pt x="9" y="228"/>
                      </a:lnTo>
                      <a:lnTo>
                        <a:pt x="6" y="225"/>
                      </a:lnTo>
                      <a:lnTo>
                        <a:pt x="3" y="222"/>
                      </a:lnTo>
                      <a:lnTo>
                        <a:pt x="2" y="219"/>
                      </a:lnTo>
                      <a:lnTo>
                        <a:pt x="0" y="215"/>
                      </a:lnTo>
                      <a:lnTo>
                        <a:pt x="0" y="212"/>
                      </a:lnTo>
                      <a:lnTo>
                        <a:pt x="0" y="208"/>
                      </a:lnTo>
                      <a:lnTo>
                        <a:pt x="2" y="205"/>
                      </a:lnTo>
                      <a:lnTo>
                        <a:pt x="3" y="200"/>
                      </a:lnTo>
                      <a:lnTo>
                        <a:pt x="6" y="198"/>
                      </a:lnTo>
                      <a:lnTo>
                        <a:pt x="198" y="6"/>
                      </a:lnTo>
                      <a:lnTo>
                        <a:pt x="201" y="5"/>
                      </a:lnTo>
                      <a:lnTo>
                        <a:pt x="203" y="2"/>
                      </a:lnTo>
                      <a:lnTo>
                        <a:pt x="208" y="2"/>
                      </a:lnTo>
                      <a:lnTo>
                        <a:pt x="211" y="0"/>
                      </a:lnTo>
                      <a:lnTo>
                        <a:pt x="215" y="2"/>
                      </a:lnTo>
                      <a:lnTo>
                        <a:pt x="218" y="2"/>
                      </a:lnTo>
                      <a:lnTo>
                        <a:pt x="222" y="5"/>
                      </a:lnTo>
                      <a:lnTo>
                        <a:pt x="225" y="6"/>
                      </a:lnTo>
                      <a:lnTo>
                        <a:pt x="226" y="10"/>
                      </a:lnTo>
                      <a:lnTo>
                        <a:pt x="229" y="13"/>
                      </a:lnTo>
                      <a:lnTo>
                        <a:pt x="229" y="16"/>
                      </a:lnTo>
                      <a:lnTo>
                        <a:pt x="231" y="20"/>
                      </a:lnTo>
                      <a:lnTo>
                        <a:pt x="229" y="23"/>
                      </a:lnTo>
                      <a:lnTo>
                        <a:pt x="229" y="28"/>
                      </a:lnTo>
                      <a:lnTo>
                        <a:pt x="226" y="30"/>
                      </a:lnTo>
                      <a:lnTo>
                        <a:pt x="225" y="33"/>
                      </a:lnTo>
                      <a:lnTo>
                        <a:pt x="33" y="225"/>
                      </a:lnTo>
                      <a:lnTo>
                        <a:pt x="31" y="228"/>
                      </a:lnTo>
                      <a:lnTo>
                        <a:pt x="28" y="229"/>
                      </a:lnTo>
                      <a:lnTo>
                        <a:pt x="23" y="231"/>
                      </a:lnTo>
                      <a:lnTo>
                        <a:pt x="21" y="2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 389"/>
                <p:cNvSpPr>
                  <a:spLocks/>
                </p:cNvSpPr>
                <p:nvPr/>
              </p:nvSpPr>
              <p:spPr bwMode="auto">
                <a:xfrm>
                  <a:off x="1298509" y="3979365"/>
                  <a:ext cx="56784" cy="17472"/>
                </a:xfrm>
                <a:custGeom>
                  <a:avLst/>
                  <a:gdLst>
                    <a:gd name="T0" fmla="*/ 96 w 115"/>
                    <a:gd name="T1" fmla="*/ 37 h 37"/>
                    <a:gd name="T2" fmla="*/ 19 w 115"/>
                    <a:gd name="T3" fmla="*/ 37 h 37"/>
                    <a:gd name="T4" fmla="*/ 16 w 115"/>
                    <a:gd name="T5" fmla="*/ 37 h 37"/>
                    <a:gd name="T6" fmla="*/ 11 w 115"/>
                    <a:gd name="T7" fmla="*/ 36 h 37"/>
                    <a:gd name="T8" fmla="*/ 8 w 115"/>
                    <a:gd name="T9" fmla="*/ 34 h 37"/>
                    <a:gd name="T10" fmla="*/ 6 w 115"/>
                    <a:gd name="T11" fmla="*/ 33 h 37"/>
                    <a:gd name="T12" fmla="*/ 3 w 115"/>
                    <a:gd name="T13" fmla="*/ 30 h 37"/>
                    <a:gd name="T14" fmla="*/ 1 w 115"/>
                    <a:gd name="T15" fmla="*/ 25 h 37"/>
                    <a:gd name="T16" fmla="*/ 0 w 115"/>
                    <a:gd name="T17" fmla="*/ 23 h 37"/>
                    <a:gd name="T18" fmla="*/ 0 w 115"/>
                    <a:gd name="T19" fmla="*/ 18 h 37"/>
                    <a:gd name="T20" fmla="*/ 0 w 115"/>
                    <a:gd name="T21" fmla="*/ 14 h 37"/>
                    <a:gd name="T22" fmla="*/ 1 w 115"/>
                    <a:gd name="T23" fmla="*/ 11 h 37"/>
                    <a:gd name="T24" fmla="*/ 3 w 115"/>
                    <a:gd name="T25" fmla="*/ 8 h 37"/>
                    <a:gd name="T26" fmla="*/ 6 w 115"/>
                    <a:gd name="T27" fmla="*/ 5 h 37"/>
                    <a:gd name="T28" fmla="*/ 8 w 115"/>
                    <a:gd name="T29" fmla="*/ 2 h 37"/>
                    <a:gd name="T30" fmla="*/ 11 w 115"/>
                    <a:gd name="T31" fmla="*/ 1 h 37"/>
                    <a:gd name="T32" fmla="*/ 16 w 115"/>
                    <a:gd name="T33" fmla="*/ 0 h 37"/>
                    <a:gd name="T34" fmla="*/ 19 w 115"/>
                    <a:gd name="T35" fmla="*/ 0 h 37"/>
                    <a:gd name="T36" fmla="*/ 96 w 115"/>
                    <a:gd name="T37" fmla="*/ 0 h 37"/>
                    <a:gd name="T38" fmla="*/ 101 w 115"/>
                    <a:gd name="T39" fmla="*/ 0 h 37"/>
                    <a:gd name="T40" fmla="*/ 104 w 115"/>
                    <a:gd name="T41" fmla="*/ 1 h 37"/>
                    <a:gd name="T42" fmla="*/ 106 w 115"/>
                    <a:gd name="T43" fmla="*/ 2 h 37"/>
                    <a:gd name="T44" fmla="*/ 109 w 115"/>
                    <a:gd name="T45" fmla="*/ 5 h 37"/>
                    <a:gd name="T46" fmla="*/ 112 w 115"/>
                    <a:gd name="T47" fmla="*/ 8 h 37"/>
                    <a:gd name="T48" fmla="*/ 114 w 115"/>
                    <a:gd name="T49" fmla="*/ 11 h 37"/>
                    <a:gd name="T50" fmla="*/ 115 w 115"/>
                    <a:gd name="T51" fmla="*/ 14 h 37"/>
                    <a:gd name="T52" fmla="*/ 115 w 115"/>
                    <a:gd name="T53" fmla="*/ 18 h 37"/>
                    <a:gd name="T54" fmla="*/ 115 w 115"/>
                    <a:gd name="T55" fmla="*/ 23 h 37"/>
                    <a:gd name="T56" fmla="*/ 114 w 115"/>
                    <a:gd name="T57" fmla="*/ 25 h 37"/>
                    <a:gd name="T58" fmla="*/ 112 w 115"/>
                    <a:gd name="T59" fmla="*/ 30 h 37"/>
                    <a:gd name="T60" fmla="*/ 109 w 115"/>
                    <a:gd name="T61" fmla="*/ 33 h 37"/>
                    <a:gd name="T62" fmla="*/ 106 w 115"/>
                    <a:gd name="T63" fmla="*/ 34 h 37"/>
                    <a:gd name="T64" fmla="*/ 104 w 115"/>
                    <a:gd name="T65" fmla="*/ 36 h 37"/>
                    <a:gd name="T66" fmla="*/ 101 w 115"/>
                    <a:gd name="T67" fmla="*/ 37 h 37"/>
                    <a:gd name="T68" fmla="*/ 96 w 115"/>
                    <a:gd name="T6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5" h="37">
                      <a:moveTo>
                        <a:pt x="96" y="37"/>
                      </a:moveTo>
                      <a:lnTo>
                        <a:pt x="19" y="37"/>
                      </a:lnTo>
                      <a:lnTo>
                        <a:pt x="16" y="37"/>
                      </a:lnTo>
                      <a:lnTo>
                        <a:pt x="11" y="36"/>
                      </a:lnTo>
                      <a:lnTo>
                        <a:pt x="8" y="34"/>
                      </a:lnTo>
                      <a:lnTo>
                        <a:pt x="6" y="33"/>
                      </a:lnTo>
                      <a:lnTo>
                        <a:pt x="3" y="30"/>
                      </a:lnTo>
                      <a:lnTo>
                        <a:pt x="1" y="25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1" y="11"/>
                      </a:lnTo>
                      <a:lnTo>
                        <a:pt x="3" y="8"/>
                      </a:lnTo>
                      <a:lnTo>
                        <a:pt x="6" y="5"/>
                      </a:lnTo>
                      <a:lnTo>
                        <a:pt x="8" y="2"/>
                      </a:lnTo>
                      <a:lnTo>
                        <a:pt x="11" y="1"/>
                      </a:lnTo>
                      <a:lnTo>
                        <a:pt x="16" y="0"/>
                      </a:lnTo>
                      <a:lnTo>
                        <a:pt x="19" y="0"/>
                      </a:lnTo>
                      <a:lnTo>
                        <a:pt x="96" y="0"/>
                      </a:lnTo>
                      <a:lnTo>
                        <a:pt x="101" y="0"/>
                      </a:lnTo>
                      <a:lnTo>
                        <a:pt x="104" y="1"/>
                      </a:lnTo>
                      <a:lnTo>
                        <a:pt x="106" y="2"/>
                      </a:lnTo>
                      <a:lnTo>
                        <a:pt x="109" y="5"/>
                      </a:lnTo>
                      <a:lnTo>
                        <a:pt x="112" y="8"/>
                      </a:lnTo>
                      <a:lnTo>
                        <a:pt x="114" y="11"/>
                      </a:lnTo>
                      <a:lnTo>
                        <a:pt x="115" y="14"/>
                      </a:lnTo>
                      <a:lnTo>
                        <a:pt x="115" y="18"/>
                      </a:lnTo>
                      <a:lnTo>
                        <a:pt x="115" y="23"/>
                      </a:lnTo>
                      <a:lnTo>
                        <a:pt x="114" y="25"/>
                      </a:lnTo>
                      <a:lnTo>
                        <a:pt x="112" y="30"/>
                      </a:lnTo>
                      <a:lnTo>
                        <a:pt x="109" y="33"/>
                      </a:lnTo>
                      <a:lnTo>
                        <a:pt x="106" y="34"/>
                      </a:lnTo>
                      <a:lnTo>
                        <a:pt x="104" y="36"/>
                      </a:lnTo>
                      <a:lnTo>
                        <a:pt x="101" y="37"/>
                      </a:lnTo>
                      <a:lnTo>
                        <a:pt x="96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 390"/>
                <p:cNvSpPr>
                  <a:spLocks/>
                </p:cNvSpPr>
                <p:nvPr/>
              </p:nvSpPr>
              <p:spPr bwMode="auto">
                <a:xfrm>
                  <a:off x="1311613" y="4033236"/>
                  <a:ext cx="53872" cy="32032"/>
                </a:xfrm>
                <a:custGeom>
                  <a:avLst/>
                  <a:gdLst>
                    <a:gd name="T0" fmla="*/ 20 w 111"/>
                    <a:gd name="T1" fmla="*/ 68 h 68"/>
                    <a:gd name="T2" fmla="*/ 15 w 111"/>
                    <a:gd name="T3" fmla="*/ 67 h 68"/>
                    <a:gd name="T4" fmla="*/ 9 w 111"/>
                    <a:gd name="T5" fmla="*/ 65 h 68"/>
                    <a:gd name="T6" fmla="*/ 5 w 111"/>
                    <a:gd name="T7" fmla="*/ 61 h 68"/>
                    <a:gd name="T8" fmla="*/ 2 w 111"/>
                    <a:gd name="T9" fmla="*/ 57 h 68"/>
                    <a:gd name="T10" fmla="*/ 2 w 111"/>
                    <a:gd name="T11" fmla="*/ 52 h 68"/>
                    <a:gd name="T12" fmla="*/ 0 w 111"/>
                    <a:gd name="T13" fmla="*/ 48 h 68"/>
                    <a:gd name="T14" fmla="*/ 2 w 111"/>
                    <a:gd name="T15" fmla="*/ 45 h 68"/>
                    <a:gd name="T16" fmla="*/ 2 w 111"/>
                    <a:gd name="T17" fmla="*/ 41 h 68"/>
                    <a:gd name="T18" fmla="*/ 5 w 111"/>
                    <a:gd name="T19" fmla="*/ 38 h 68"/>
                    <a:gd name="T20" fmla="*/ 6 w 111"/>
                    <a:gd name="T21" fmla="*/ 35 h 68"/>
                    <a:gd name="T22" fmla="*/ 9 w 111"/>
                    <a:gd name="T23" fmla="*/ 32 h 68"/>
                    <a:gd name="T24" fmla="*/ 13 w 111"/>
                    <a:gd name="T25" fmla="*/ 31 h 68"/>
                    <a:gd name="T26" fmla="*/ 84 w 111"/>
                    <a:gd name="T27" fmla="*/ 2 h 68"/>
                    <a:gd name="T28" fmla="*/ 88 w 111"/>
                    <a:gd name="T29" fmla="*/ 0 h 68"/>
                    <a:gd name="T30" fmla="*/ 91 w 111"/>
                    <a:gd name="T31" fmla="*/ 0 h 68"/>
                    <a:gd name="T32" fmla="*/ 95 w 111"/>
                    <a:gd name="T33" fmla="*/ 0 h 68"/>
                    <a:gd name="T34" fmla="*/ 98 w 111"/>
                    <a:gd name="T35" fmla="*/ 2 h 68"/>
                    <a:gd name="T36" fmla="*/ 102 w 111"/>
                    <a:gd name="T37" fmla="*/ 3 h 68"/>
                    <a:gd name="T38" fmla="*/ 105 w 111"/>
                    <a:gd name="T39" fmla="*/ 6 h 68"/>
                    <a:gd name="T40" fmla="*/ 107 w 111"/>
                    <a:gd name="T41" fmla="*/ 9 h 68"/>
                    <a:gd name="T42" fmla="*/ 110 w 111"/>
                    <a:gd name="T43" fmla="*/ 12 h 68"/>
                    <a:gd name="T44" fmla="*/ 110 w 111"/>
                    <a:gd name="T45" fmla="*/ 16 h 68"/>
                    <a:gd name="T46" fmla="*/ 111 w 111"/>
                    <a:gd name="T47" fmla="*/ 19 h 68"/>
                    <a:gd name="T48" fmla="*/ 110 w 111"/>
                    <a:gd name="T49" fmla="*/ 24 h 68"/>
                    <a:gd name="T50" fmla="*/ 110 w 111"/>
                    <a:gd name="T51" fmla="*/ 26 h 68"/>
                    <a:gd name="T52" fmla="*/ 107 w 111"/>
                    <a:gd name="T53" fmla="*/ 29 h 68"/>
                    <a:gd name="T54" fmla="*/ 105 w 111"/>
                    <a:gd name="T55" fmla="*/ 32 h 68"/>
                    <a:gd name="T56" fmla="*/ 102 w 111"/>
                    <a:gd name="T57" fmla="*/ 35 h 68"/>
                    <a:gd name="T58" fmla="*/ 98 w 111"/>
                    <a:gd name="T59" fmla="*/ 36 h 68"/>
                    <a:gd name="T60" fmla="*/ 28 w 111"/>
                    <a:gd name="T61" fmla="*/ 67 h 68"/>
                    <a:gd name="T62" fmla="*/ 23 w 111"/>
                    <a:gd name="T63" fmla="*/ 68 h 68"/>
                    <a:gd name="T64" fmla="*/ 20 w 111"/>
                    <a:gd name="T6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11" h="68">
                      <a:moveTo>
                        <a:pt x="20" y="68"/>
                      </a:moveTo>
                      <a:lnTo>
                        <a:pt x="15" y="67"/>
                      </a:lnTo>
                      <a:lnTo>
                        <a:pt x="9" y="65"/>
                      </a:lnTo>
                      <a:lnTo>
                        <a:pt x="5" y="61"/>
                      </a:lnTo>
                      <a:lnTo>
                        <a:pt x="2" y="57"/>
                      </a:lnTo>
                      <a:lnTo>
                        <a:pt x="2" y="52"/>
                      </a:lnTo>
                      <a:lnTo>
                        <a:pt x="0" y="48"/>
                      </a:lnTo>
                      <a:lnTo>
                        <a:pt x="2" y="45"/>
                      </a:lnTo>
                      <a:lnTo>
                        <a:pt x="2" y="41"/>
                      </a:lnTo>
                      <a:lnTo>
                        <a:pt x="5" y="38"/>
                      </a:lnTo>
                      <a:lnTo>
                        <a:pt x="6" y="35"/>
                      </a:lnTo>
                      <a:lnTo>
                        <a:pt x="9" y="32"/>
                      </a:lnTo>
                      <a:lnTo>
                        <a:pt x="13" y="31"/>
                      </a:lnTo>
                      <a:lnTo>
                        <a:pt x="84" y="2"/>
                      </a:lnTo>
                      <a:lnTo>
                        <a:pt x="88" y="0"/>
                      </a:lnTo>
                      <a:lnTo>
                        <a:pt x="91" y="0"/>
                      </a:lnTo>
                      <a:lnTo>
                        <a:pt x="95" y="0"/>
                      </a:lnTo>
                      <a:lnTo>
                        <a:pt x="98" y="2"/>
                      </a:lnTo>
                      <a:lnTo>
                        <a:pt x="102" y="3"/>
                      </a:lnTo>
                      <a:lnTo>
                        <a:pt x="105" y="6"/>
                      </a:lnTo>
                      <a:lnTo>
                        <a:pt x="107" y="9"/>
                      </a:lnTo>
                      <a:lnTo>
                        <a:pt x="110" y="12"/>
                      </a:lnTo>
                      <a:lnTo>
                        <a:pt x="110" y="16"/>
                      </a:lnTo>
                      <a:lnTo>
                        <a:pt x="111" y="19"/>
                      </a:lnTo>
                      <a:lnTo>
                        <a:pt x="110" y="24"/>
                      </a:lnTo>
                      <a:lnTo>
                        <a:pt x="110" y="26"/>
                      </a:lnTo>
                      <a:lnTo>
                        <a:pt x="107" y="29"/>
                      </a:lnTo>
                      <a:lnTo>
                        <a:pt x="105" y="32"/>
                      </a:lnTo>
                      <a:lnTo>
                        <a:pt x="102" y="35"/>
                      </a:lnTo>
                      <a:lnTo>
                        <a:pt x="98" y="36"/>
                      </a:lnTo>
                      <a:lnTo>
                        <a:pt x="28" y="67"/>
                      </a:lnTo>
                      <a:lnTo>
                        <a:pt x="23" y="68"/>
                      </a:lnTo>
                      <a:lnTo>
                        <a:pt x="2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 391"/>
                <p:cNvSpPr>
                  <a:spLocks/>
                </p:cNvSpPr>
                <p:nvPr/>
              </p:nvSpPr>
              <p:spPr bwMode="auto">
                <a:xfrm>
                  <a:off x="1605723" y="4033236"/>
                  <a:ext cx="53872" cy="32032"/>
                </a:xfrm>
                <a:custGeom>
                  <a:avLst/>
                  <a:gdLst>
                    <a:gd name="T0" fmla="*/ 91 w 111"/>
                    <a:gd name="T1" fmla="*/ 68 h 68"/>
                    <a:gd name="T2" fmla="*/ 88 w 111"/>
                    <a:gd name="T3" fmla="*/ 68 h 68"/>
                    <a:gd name="T4" fmla="*/ 84 w 111"/>
                    <a:gd name="T5" fmla="*/ 67 h 68"/>
                    <a:gd name="T6" fmla="*/ 13 w 111"/>
                    <a:gd name="T7" fmla="*/ 36 h 68"/>
                    <a:gd name="T8" fmla="*/ 9 w 111"/>
                    <a:gd name="T9" fmla="*/ 35 h 68"/>
                    <a:gd name="T10" fmla="*/ 6 w 111"/>
                    <a:gd name="T11" fmla="*/ 32 h 68"/>
                    <a:gd name="T12" fmla="*/ 5 w 111"/>
                    <a:gd name="T13" fmla="*/ 29 h 68"/>
                    <a:gd name="T14" fmla="*/ 2 w 111"/>
                    <a:gd name="T15" fmla="*/ 26 h 68"/>
                    <a:gd name="T16" fmla="*/ 2 w 111"/>
                    <a:gd name="T17" fmla="*/ 24 h 68"/>
                    <a:gd name="T18" fmla="*/ 0 w 111"/>
                    <a:gd name="T19" fmla="*/ 19 h 68"/>
                    <a:gd name="T20" fmla="*/ 2 w 111"/>
                    <a:gd name="T21" fmla="*/ 16 h 68"/>
                    <a:gd name="T22" fmla="*/ 2 w 111"/>
                    <a:gd name="T23" fmla="*/ 12 h 68"/>
                    <a:gd name="T24" fmla="*/ 5 w 111"/>
                    <a:gd name="T25" fmla="*/ 9 h 68"/>
                    <a:gd name="T26" fmla="*/ 6 w 111"/>
                    <a:gd name="T27" fmla="*/ 5 h 68"/>
                    <a:gd name="T28" fmla="*/ 9 w 111"/>
                    <a:gd name="T29" fmla="*/ 3 h 68"/>
                    <a:gd name="T30" fmla="*/ 13 w 111"/>
                    <a:gd name="T31" fmla="*/ 2 h 68"/>
                    <a:gd name="T32" fmla="*/ 16 w 111"/>
                    <a:gd name="T33" fmla="*/ 0 h 68"/>
                    <a:gd name="T34" fmla="*/ 21 w 111"/>
                    <a:gd name="T35" fmla="*/ 0 h 68"/>
                    <a:gd name="T36" fmla="*/ 23 w 111"/>
                    <a:gd name="T37" fmla="*/ 0 h 68"/>
                    <a:gd name="T38" fmla="*/ 28 w 111"/>
                    <a:gd name="T39" fmla="*/ 2 h 68"/>
                    <a:gd name="T40" fmla="*/ 100 w 111"/>
                    <a:gd name="T41" fmla="*/ 31 h 68"/>
                    <a:gd name="T42" fmla="*/ 103 w 111"/>
                    <a:gd name="T43" fmla="*/ 32 h 68"/>
                    <a:gd name="T44" fmla="*/ 106 w 111"/>
                    <a:gd name="T45" fmla="*/ 35 h 68"/>
                    <a:gd name="T46" fmla="*/ 108 w 111"/>
                    <a:gd name="T47" fmla="*/ 38 h 68"/>
                    <a:gd name="T48" fmla="*/ 110 w 111"/>
                    <a:gd name="T49" fmla="*/ 41 h 68"/>
                    <a:gd name="T50" fmla="*/ 111 w 111"/>
                    <a:gd name="T51" fmla="*/ 45 h 68"/>
                    <a:gd name="T52" fmla="*/ 111 w 111"/>
                    <a:gd name="T53" fmla="*/ 49 h 68"/>
                    <a:gd name="T54" fmla="*/ 111 w 111"/>
                    <a:gd name="T55" fmla="*/ 52 h 68"/>
                    <a:gd name="T56" fmla="*/ 110 w 111"/>
                    <a:gd name="T57" fmla="*/ 57 h 68"/>
                    <a:gd name="T58" fmla="*/ 107 w 111"/>
                    <a:gd name="T59" fmla="*/ 61 h 68"/>
                    <a:gd name="T60" fmla="*/ 103 w 111"/>
                    <a:gd name="T61" fmla="*/ 65 h 68"/>
                    <a:gd name="T62" fmla="*/ 97 w 111"/>
                    <a:gd name="T63" fmla="*/ 67 h 68"/>
                    <a:gd name="T64" fmla="*/ 91 w 111"/>
                    <a:gd name="T6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11" h="68">
                      <a:moveTo>
                        <a:pt x="91" y="68"/>
                      </a:moveTo>
                      <a:lnTo>
                        <a:pt x="88" y="68"/>
                      </a:lnTo>
                      <a:lnTo>
                        <a:pt x="84" y="67"/>
                      </a:lnTo>
                      <a:lnTo>
                        <a:pt x="13" y="36"/>
                      </a:lnTo>
                      <a:lnTo>
                        <a:pt x="9" y="35"/>
                      </a:lnTo>
                      <a:lnTo>
                        <a:pt x="6" y="32"/>
                      </a:lnTo>
                      <a:lnTo>
                        <a:pt x="5" y="29"/>
                      </a:lnTo>
                      <a:lnTo>
                        <a:pt x="2" y="26"/>
                      </a:lnTo>
                      <a:lnTo>
                        <a:pt x="2" y="24"/>
                      </a:lnTo>
                      <a:lnTo>
                        <a:pt x="0" y="19"/>
                      </a:lnTo>
                      <a:lnTo>
                        <a:pt x="2" y="16"/>
                      </a:lnTo>
                      <a:lnTo>
                        <a:pt x="2" y="12"/>
                      </a:lnTo>
                      <a:lnTo>
                        <a:pt x="5" y="9"/>
                      </a:lnTo>
                      <a:lnTo>
                        <a:pt x="6" y="5"/>
                      </a:lnTo>
                      <a:lnTo>
                        <a:pt x="9" y="3"/>
                      </a:lnTo>
                      <a:lnTo>
                        <a:pt x="13" y="2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3" y="0"/>
                      </a:lnTo>
                      <a:lnTo>
                        <a:pt x="28" y="2"/>
                      </a:lnTo>
                      <a:lnTo>
                        <a:pt x="100" y="31"/>
                      </a:lnTo>
                      <a:lnTo>
                        <a:pt x="103" y="32"/>
                      </a:lnTo>
                      <a:lnTo>
                        <a:pt x="106" y="35"/>
                      </a:lnTo>
                      <a:lnTo>
                        <a:pt x="108" y="38"/>
                      </a:lnTo>
                      <a:lnTo>
                        <a:pt x="110" y="41"/>
                      </a:lnTo>
                      <a:lnTo>
                        <a:pt x="111" y="45"/>
                      </a:lnTo>
                      <a:lnTo>
                        <a:pt x="111" y="49"/>
                      </a:lnTo>
                      <a:lnTo>
                        <a:pt x="111" y="52"/>
                      </a:lnTo>
                      <a:lnTo>
                        <a:pt x="110" y="57"/>
                      </a:lnTo>
                      <a:lnTo>
                        <a:pt x="107" y="61"/>
                      </a:lnTo>
                      <a:lnTo>
                        <a:pt x="103" y="65"/>
                      </a:lnTo>
                      <a:lnTo>
                        <a:pt x="97" y="67"/>
                      </a:lnTo>
                      <a:lnTo>
                        <a:pt x="91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 392"/>
                <p:cNvSpPr>
                  <a:spLocks/>
                </p:cNvSpPr>
                <p:nvPr/>
              </p:nvSpPr>
              <p:spPr bwMode="auto">
                <a:xfrm>
                  <a:off x="1617371" y="3979365"/>
                  <a:ext cx="56784" cy="18928"/>
                </a:xfrm>
                <a:custGeom>
                  <a:avLst/>
                  <a:gdLst>
                    <a:gd name="T0" fmla="*/ 97 w 116"/>
                    <a:gd name="T1" fmla="*/ 38 h 38"/>
                    <a:gd name="T2" fmla="*/ 19 w 116"/>
                    <a:gd name="T3" fmla="*/ 37 h 38"/>
                    <a:gd name="T4" fmla="*/ 15 w 116"/>
                    <a:gd name="T5" fmla="*/ 37 h 38"/>
                    <a:gd name="T6" fmla="*/ 12 w 116"/>
                    <a:gd name="T7" fmla="*/ 36 h 38"/>
                    <a:gd name="T8" fmla="*/ 9 w 116"/>
                    <a:gd name="T9" fmla="*/ 34 h 38"/>
                    <a:gd name="T10" fmla="*/ 6 w 116"/>
                    <a:gd name="T11" fmla="*/ 33 h 38"/>
                    <a:gd name="T12" fmla="*/ 3 w 116"/>
                    <a:gd name="T13" fmla="*/ 30 h 38"/>
                    <a:gd name="T14" fmla="*/ 2 w 116"/>
                    <a:gd name="T15" fmla="*/ 25 h 38"/>
                    <a:gd name="T16" fmla="*/ 0 w 116"/>
                    <a:gd name="T17" fmla="*/ 23 h 38"/>
                    <a:gd name="T18" fmla="*/ 0 w 116"/>
                    <a:gd name="T19" fmla="*/ 18 h 38"/>
                    <a:gd name="T20" fmla="*/ 0 w 116"/>
                    <a:gd name="T21" fmla="*/ 14 h 38"/>
                    <a:gd name="T22" fmla="*/ 2 w 116"/>
                    <a:gd name="T23" fmla="*/ 11 h 38"/>
                    <a:gd name="T24" fmla="*/ 3 w 116"/>
                    <a:gd name="T25" fmla="*/ 8 h 38"/>
                    <a:gd name="T26" fmla="*/ 6 w 116"/>
                    <a:gd name="T27" fmla="*/ 5 h 38"/>
                    <a:gd name="T28" fmla="*/ 9 w 116"/>
                    <a:gd name="T29" fmla="*/ 2 h 38"/>
                    <a:gd name="T30" fmla="*/ 12 w 116"/>
                    <a:gd name="T31" fmla="*/ 1 h 38"/>
                    <a:gd name="T32" fmla="*/ 15 w 116"/>
                    <a:gd name="T33" fmla="*/ 0 h 38"/>
                    <a:gd name="T34" fmla="*/ 19 w 116"/>
                    <a:gd name="T35" fmla="*/ 0 h 38"/>
                    <a:gd name="T36" fmla="*/ 97 w 116"/>
                    <a:gd name="T37" fmla="*/ 0 h 38"/>
                    <a:gd name="T38" fmla="*/ 101 w 116"/>
                    <a:gd name="T39" fmla="*/ 0 h 38"/>
                    <a:gd name="T40" fmla="*/ 104 w 116"/>
                    <a:gd name="T41" fmla="*/ 1 h 38"/>
                    <a:gd name="T42" fmla="*/ 107 w 116"/>
                    <a:gd name="T43" fmla="*/ 2 h 38"/>
                    <a:gd name="T44" fmla="*/ 110 w 116"/>
                    <a:gd name="T45" fmla="*/ 5 h 38"/>
                    <a:gd name="T46" fmla="*/ 113 w 116"/>
                    <a:gd name="T47" fmla="*/ 8 h 38"/>
                    <a:gd name="T48" fmla="*/ 114 w 116"/>
                    <a:gd name="T49" fmla="*/ 11 h 38"/>
                    <a:gd name="T50" fmla="*/ 116 w 116"/>
                    <a:gd name="T51" fmla="*/ 14 h 38"/>
                    <a:gd name="T52" fmla="*/ 116 w 116"/>
                    <a:gd name="T53" fmla="*/ 18 h 38"/>
                    <a:gd name="T54" fmla="*/ 116 w 116"/>
                    <a:gd name="T55" fmla="*/ 23 h 38"/>
                    <a:gd name="T56" fmla="*/ 114 w 116"/>
                    <a:gd name="T57" fmla="*/ 25 h 38"/>
                    <a:gd name="T58" fmla="*/ 113 w 116"/>
                    <a:gd name="T59" fmla="*/ 30 h 38"/>
                    <a:gd name="T60" fmla="*/ 110 w 116"/>
                    <a:gd name="T61" fmla="*/ 33 h 38"/>
                    <a:gd name="T62" fmla="*/ 107 w 116"/>
                    <a:gd name="T63" fmla="*/ 34 h 38"/>
                    <a:gd name="T64" fmla="*/ 104 w 116"/>
                    <a:gd name="T65" fmla="*/ 36 h 38"/>
                    <a:gd name="T66" fmla="*/ 101 w 116"/>
                    <a:gd name="T67" fmla="*/ 37 h 38"/>
                    <a:gd name="T68" fmla="*/ 97 w 116"/>
                    <a:gd name="T6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6" h="38">
                      <a:moveTo>
                        <a:pt x="97" y="38"/>
                      </a:moveTo>
                      <a:lnTo>
                        <a:pt x="19" y="37"/>
                      </a:lnTo>
                      <a:lnTo>
                        <a:pt x="15" y="37"/>
                      </a:lnTo>
                      <a:lnTo>
                        <a:pt x="12" y="36"/>
                      </a:lnTo>
                      <a:lnTo>
                        <a:pt x="9" y="34"/>
                      </a:lnTo>
                      <a:lnTo>
                        <a:pt x="6" y="33"/>
                      </a:lnTo>
                      <a:lnTo>
                        <a:pt x="3" y="30"/>
                      </a:lnTo>
                      <a:lnTo>
                        <a:pt x="2" y="25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2" y="11"/>
                      </a:lnTo>
                      <a:lnTo>
                        <a:pt x="3" y="8"/>
                      </a:lnTo>
                      <a:lnTo>
                        <a:pt x="6" y="5"/>
                      </a:lnTo>
                      <a:lnTo>
                        <a:pt x="9" y="2"/>
                      </a:lnTo>
                      <a:lnTo>
                        <a:pt x="12" y="1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97" y="0"/>
                      </a:lnTo>
                      <a:lnTo>
                        <a:pt x="101" y="0"/>
                      </a:lnTo>
                      <a:lnTo>
                        <a:pt x="104" y="1"/>
                      </a:lnTo>
                      <a:lnTo>
                        <a:pt x="107" y="2"/>
                      </a:lnTo>
                      <a:lnTo>
                        <a:pt x="110" y="5"/>
                      </a:lnTo>
                      <a:lnTo>
                        <a:pt x="113" y="8"/>
                      </a:lnTo>
                      <a:lnTo>
                        <a:pt x="114" y="11"/>
                      </a:lnTo>
                      <a:lnTo>
                        <a:pt x="116" y="14"/>
                      </a:lnTo>
                      <a:lnTo>
                        <a:pt x="116" y="18"/>
                      </a:lnTo>
                      <a:lnTo>
                        <a:pt x="116" y="23"/>
                      </a:lnTo>
                      <a:lnTo>
                        <a:pt x="114" y="25"/>
                      </a:lnTo>
                      <a:lnTo>
                        <a:pt x="113" y="30"/>
                      </a:lnTo>
                      <a:lnTo>
                        <a:pt x="110" y="33"/>
                      </a:lnTo>
                      <a:lnTo>
                        <a:pt x="107" y="34"/>
                      </a:lnTo>
                      <a:lnTo>
                        <a:pt x="104" y="36"/>
                      </a:lnTo>
                      <a:lnTo>
                        <a:pt x="101" y="37"/>
                      </a:lnTo>
                      <a:lnTo>
                        <a:pt x="97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 393"/>
                <p:cNvSpPr>
                  <a:spLocks/>
                </p:cNvSpPr>
                <p:nvPr/>
              </p:nvSpPr>
              <p:spPr bwMode="auto">
                <a:xfrm>
                  <a:off x="1605723" y="3910933"/>
                  <a:ext cx="53872" cy="33488"/>
                </a:xfrm>
                <a:custGeom>
                  <a:avLst/>
                  <a:gdLst>
                    <a:gd name="T0" fmla="*/ 21 w 111"/>
                    <a:gd name="T1" fmla="*/ 70 h 70"/>
                    <a:gd name="T2" fmla="*/ 15 w 111"/>
                    <a:gd name="T3" fmla="*/ 68 h 70"/>
                    <a:gd name="T4" fmla="*/ 11 w 111"/>
                    <a:gd name="T5" fmla="*/ 65 h 70"/>
                    <a:gd name="T6" fmla="*/ 6 w 111"/>
                    <a:gd name="T7" fmla="*/ 62 h 70"/>
                    <a:gd name="T8" fmla="*/ 2 w 111"/>
                    <a:gd name="T9" fmla="*/ 57 h 70"/>
                    <a:gd name="T10" fmla="*/ 2 w 111"/>
                    <a:gd name="T11" fmla="*/ 54 h 70"/>
                    <a:gd name="T12" fmla="*/ 0 w 111"/>
                    <a:gd name="T13" fmla="*/ 49 h 70"/>
                    <a:gd name="T14" fmla="*/ 2 w 111"/>
                    <a:gd name="T15" fmla="*/ 45 h 70"/>
                    <a:gd name="T16" fmla="*/ 3 w 111"/>
                    <a:gd name="T17" fmla="*/ 42 h 70"/>
                    <a:gd name="T18" fmla="*/ 5 w 111"/>
                    <a:gd name="T19" fmla="*/ 39 h 70"/>
                    <a:gd name="T20" fmla="*/ 6 w 111"/>
                    <a:gd name="T21" fmla="*/ 36 h 70"/>
                    <a:gd name="T22" fmla="*/ 9 w 111"/>
                    <a:gd name="T23" fmla="*/ 34 h 70"/>
                    <a:gd name="T24" fmla="*/ 13 w 111"/>
                    <a:gd name="T25" fmla="*/ 32 h 70"/>
                    <a:gd name="T26" fmla="*/ 84 w 111"/>
                    <a:gd name="T27" fmla="*/ 2 h 70"/>
                    <a:gd name="T28" fmla="*/ 88 w 111"/>
                    <a:gd name="T29" fmla="*/ 0 h 70"/>
                    <a:gd name="T30" fmla="*/ 93 w 111"/>
                    <a:gd name="T31" fmla="*/ 0 h 70"/>
                    <a:gd name="T32" fmla="*/ 95 w 111"/>
                    <a:gd name="T33" fmla="*/ 0 h 70"/>
                    <a:gd name="T34" fmla="*/ 100 w 111"/>
                    <a:gd name="T35" fmla="*/ 2 h 70"/>
                    <a:gd name="T36" fmla="*/ 103 w 111"/>
                    <a:gd name="T37" fmla="*/ 3 h 70"/>
                    <a:gd name="T38" fmla="*/ 106 w 111"/>
                    <a:gd name="T39" fmla="*/ 6 h 70"/>
                    <a:gd name="T40" fmla="*/ 108 w 111"/>
                    <a:gd name="T41" fmla="*/ 9 h 70"/>
                    <a:gd name="T42" fmla="*/ 110 w 111"/>
                    <a:gd name="T43" fmla="*/ 12 h 70"/>
                    <a:gd name="T44" fmla="*/ 111 w 111"/>
                    <a:gd name="T45" fmla="*/ 16 h 70"/>
                    <a:gd name="T46" fmla="*/ 111 w 111"/>
                    <a:gd name="T47" fmla="*/ 21 h 70"/>
                    <a:gd name="T48" fmla="*/ 111 w 111"/>
                    <a:gd name="T49" fmla="*/ 23 h 70"/>
                    <a:gd name="T50" fmla="*/ 110 w 111"/>
                    <a:gd name="T51" fmla="*/ 28 h 70"/>
                    <a:gd name="T52" fmla="*/ 108 w 111"/>
                    <a:gd name="T53" fmla="*/ 31 h 70"/>
                    <a:gd name="T54" fmla="*/ 106 w 111"/>
                    <a:gd name="T55" fmla="*/ 34 h 70"/>
                    <a:gd name="T56" fmla="*/ 103 w 111"/>
                    <a:gd name="T57" fmla="*/ 36 h 70"/>
                    <a:gd name="T58" fmla="*/ 100 w 111"/>
                    <a:gd name="T59" fmla="*/ 38 h 70"/>
                    <a:gd name="T60" fmla="*/ 28 w 111"/>
                    <a:gd name="T61" fmla="*/ 68 h 70"/>
                    <a:gd name="T62" fmla="*/ 23 w 111"/>
                    <a:gd name="T63" fmla="*/ 68 h 70"/>
                    <a:gd name="T64" fmla="*/ 21 w 111"/>
                    <a:gd name="T6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11" h="70">
                      <a:moveTo>
                        <a:pt x="21" y="70"/>
                      </a:moveTo>
                      <a:lnTo>
                        <a:pt x="15" y="68"/>
                      </a:lnTo>
                      <a:lnTo>
                        <a:pt x="11" y="65"/>
                      </a:lnTo>
                      <a:lnTo>
                        <a:pt x="6" y="62"/>
                      </a:lnTo>
                      <a:lnTo>
                        <a:pt x="2" y="57"/>
                      </a:lnTo>
                      <a:lnTo>
                        <a:pt x="2" y="54"/>
                      </a:lnTo>
                      <a:lnTo>
                        <a:pt x="0" y="49"/>
                      </a:lnTo>
                      <a:lnTo>
                        <a:pt x="2" y="45"/>
                      </a:lnTo>
                      <a:lnTo>
                        <a:pt x="3" y="42"/>
                      </a:lnTo>
                      <a:lnTo>
                        <a:pt x="5" y="39"/>
                      </a:lnTo>
                      <a:lnTo>
                        <a:pt x="6" y="36"/>
                      </a:lnTo>
                      <a:lnTo>
                        <a:pt x="9" y="34"/>
                      </a:lnTo>
                      <a:lnTo>
                        <a:pt x="13" y="32"/>
                      </a:lnTo>
                      <a:lnTo>
                        <a:pt x="84" y="2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95" y="0"/>
                      </a:lnTo>
                      <a:lnTo>
                        <a:pt x="100" y="2"/>
                      </a:lnTo>
                      <a:lnTo>
                        <a:pt x="103" y="3"/>
                      </a:lnTo>
                      <a:lnTo>
                        <a:pt x="106" y="6"/>
                      </a:lnTo>
                      <a:lnTo>
                        <a:pt x="108" y="9"/>
                      </a:lnTo>
                      <a:lnTo>
                        <a:pt x="110" y="12"/>
                      </a:lnTo>
                      <a:lnTo>
                        <a:pt x="111" y="16"/>
                      </a:lnTo>
                      <a:lnTo>
                        <a:pt x="111" y="21"/>
                      </a:lnTo>
                      <a:lnTo>
                        <a:pt x="111" y="23"/>
                      </a:lnTo>
                      <a:lnTo>
                        <a:pt x="110" y="28"/>
                      </a:lnTo>
                      <a:lnTo>
                        <a:pt x="108" y="31"/>
                      </a:lnTo>
                      <a:lnTo>
                        <a:pt x="106" y="34"/>
                      </a:lnTo>
                      <a:lnTo>
                        <a:pt x="103" y="36"/>
                      </a:lnTo>
                      <a:lnTo>
                        <a:pt x="100" y="38"/>
                      </a:lnTo>
                      <a:lnTo>
                        <a:pt x="28" y="68"/>
                      </a:lnTo>
                      <a:lnTo>
                        <a:pt x="23" y="68"/>
                      </a:lnTo>
                      <a:lnTo>
                        <a:pt x="21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 394"/>
                <p:cNvSpPr>
                  <a:spLocks/>
                </p:cNvSpPr>
                <p:nvPr/>
              </p:nvSpPr>
              <p:spPr bwMode="auto">
                <a:xfrm>
                  <a:off x="1531468" y="3814838"/>
                  <a:ext cx="32032" cy="53872"/>
                </a:xfrm>
                <a:custGeom>
                  <a:avLst/>
                  <a:gdLst>
                    <a:gd name="T0" fmla="*/ 19 w 68"/>
                    <a:gd name="T1" fmla="*/ 111 h 111"/>
                    <a:gd name="T2" fmla="*/ 14 w 68"/>
                    <a:gd name="T3" fmla="*/ 109 h 111"/>
                    <a:gd name="T4" fmla="*/ 11 w 68"/>
                    <a:gd name="T5" fmla="*/ 109 h 111"/>
                    <a:gd name="T6" fmla="*/ 9 w 68"/>
                    <a:gd name="T7" fmla="*/ 106 h 111"/>
                    <a:gd name="T8" fmla="*/ 4 w 68"/>
                    <a:gd name="T9" fmla="*/ 105 h 111"/>
                    <a:gd name="T10" fmla="*/ 3 w 68"/>
                    <a:gd name="T11" fmla="*/ 102 h 111"/>
                    <a:gd name="T12" fmla="*/ 1 w 68"/>
                    <a:gd name="T13" fmla="*/ 98 h 111"/>
                    <a:gd name="T14" fmla="*/ 0 w 68"/>
                    <a:gd name="T15" fmla="*/ 95 h 111"/>
                    <a:gd name="T16" fmla="*/ 0 w 68"/>
                    <a:gd name="T17" fmla="*/ 90 h 111"/>
                    <a:gd name="T18" fmla="*/ 0 w 68"/>
                    <a:gd name="T19" fmla="*/ 87 h 111"/>
                    <a:gd name="T20" fmla="*/ 1 w 68"/>
                    <a:gd name="T21" fmla="*/ 83 h 111"/>
                    <a:gd name="T22" fmla="*/ 30 w 68"/>
                    <a:gd name="T23" fmla="*/ 13 h 111"/>
                    <a:gd name="T24" fmla="*/ 32 w 68"/>
                    <a:gd name="T25" fmla="*/ 8 h 111"/>
                    <a:gd name="T26" fmla="*/ 34 w 68"/>
                    <a:gd name="T27" fmla="*/ 5 h 111"/>
                    <a:gd name="T28" fmla="*/ 37 w 68"/>
                    <a:gd name="T29" fmla="*/ 4 h 111"/>
                    <a:gd name="T30" fmla="*/ 40 w 68"/>
                    <a:gd name="T31" fmla="*/ 1 h 111"/>
                    <a:gd name="T32" fmla="*/ 45 w 68"/>
                    <a:gd name="T33" fmla="*/ 1 h 111"/>
                    <a:gd name="T34" fmla="*/ 47 w 68"/>
                    <a:gd name="T35" fmla="*/ 0 h 111"/>
                    <a:gd name="T36" fmla="*/ 52 w 68"/>
                    <a:gd name="T37" fmla="*/ 1 h 111"/>
                    <a:gd name="T38" fmla="*/ 56 w 68"/>
                    <a:gd name="T39" fmla="*/ 1 h 111"/>
                    <a:gd name="T40" fmla="*/ 59 w 68"/>
                    <a:gd name="T41" fmla="*/ 4 h 111"/>
                    <a:gd name="T42" fmla="*/ 62 w 68"/>
                    <a:gd name="T43" fmla="*/ 5 h 111"/>
                    <a:gd name="T44" fmla="*/ 65 w 68"/>
                    <a:gd name="T45" fmla="*/ 8 h 111"/>
                    <a:gd name="T46" fmla="*/ 66 w 68"/>
                    <a:gd name="T47" fmla="*/ 13 h 111"/>
                    <a:gd name="T48" fmla="*/ 68 w 68"/>
                    <a:gd name="T49" fmla="*/ 15 h 111"/>
                    <a:gd name="T50" fmla="*/ 68 w 68"/>
                    <a:gd name="T51" fmla="*/ 20 h 111"/>
                    <a:gd name="T52" fmla="*/ 68 w 68"/>
                    <a:gd name="T53" fmla="*/ 23 h 111"/>
                    <a:gd name="T54" fmla="*/ 66 w 68"/>
                    <a:gd name="T55" fmla="*/ 27 h 111"/>
                    <a:gd name="T56" fmla="*/ 36 w 68"/>
                    <a:gd name="T57" fmla="*/ 98 h 111"/>
                    <a:gd name="T58" fmla="*/ 33 w 68"/>
                    <a:gd name="T59" fmla="*/ 103 h 111"/>
                    <a:gd name="T60" fmla="*/ 29 w 68"/>
                    <a:gd name="T61" fmla="*/ 106 h 111"/>
                    <a:gd name="T62" fmla="*/ 24 w 68"/>
                    <a:gd name="T63" fmla="*/ 109 h 111"/>
                    <a:gd name="T64" fmla="*/ 19 w 68"/>
                    <a:gd name="T6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8" h="111">
                      <a:moveTo>
                        <a:pt x="19" y="111"/>
                      </a:moveTo>
                      <a:lnTo>
                        <a:pt x="14" y="109"/>
                      </a:lnTo>
                      <a:lnTo>
                        <a:pt x="11" y="109"/>
                      </a:lnTo>
                      <a:lnTo>
                        <a:pt x="9" y="106"/>
                      </a:lnTo>
                      <a:lnTo>
                        <a:pt x="4" y="105"/>
                      </a:lnTo>
                      <a:lnTo>
                        <a:pt x="3" y="102"/>
                      </a:lnTo>
                      <a:lnTo>
                        <a:pt x="1" y="98"/>
                      </a:lnTo>
                      <a:lnTo>
                        <a:pt x="0" y="95"/>
                      </a:lnTo>
                      <a:lnTo>
                        <a:pt x="0" y="90"/>
                      </a:lnTo>
                      <a:lnTo>
                        <a:pt x="0" y="87"/>
                      </a:lnTo>
                      <a:lnTo>
                        <a:pt x="1" y="83"/>
                      </a:lnTo>
                      <a:lnTo>
                        <a:pt x="30" y="13"/>
                      </a:lnTo>
                      <a:lnTo>
                        <a:pt x="32" y="8"/>
                      </a:lnTo>
                      <a:lnTo>
                        <a:pt x="34" y="5"/>
                      </a:lnTo>
                      <a:lnTo>
                        <a:pt x="37" y="4"/>
                      </a:lnTo>
                      <a:lnTo>
                        <a:pt x="40" y="1"/>
                      </a:lnTo>
                      <a:lnTo>
                        <a:pt x="45" y="1"/>
                      </a:lnTo>
                      <a:lnTo>
                        <a:pt x="47" y="0"/>
                      </a:lnTo>
                      <a:lnTo>
                        <a:pt x="52" y="1"/>
                      </a:lnTo>
                      <a:lnTo>
                        <a:pt x="56" y="1"/>
                      </a:lnTo>
                      <a:lnTo>
                        <a:pt x="59" y="4"/>
                      </a:lnTo>
                      <a:lnTo>
                        <a:pt x="62" y="5"/>
                      </a:lnTo>
                      <a:lnTo>
                        <a:pt x="65" y="8"/>
                      </a:lnTo>
                      <a:lnTo>
                        <a:pt x="66" y="13"/>
                      </a:lnTo>
                      <a:lnTo>
                        <a:pt x="68" y="15"/>
                      </a:lnTo>
                      <a:lnTo>
                        <a:pt x="68" y="20"/>
                      </a:lnTo>
                      <a:lnTo>
                        <a:pt x="68" y="23"/>
                      </a:lnTo>
                      <a:lnTo>
                        <a:pt x="66" y="27"/>
                      </a:lnTo>
                      <a:lnTo>
                        <a:pt x="36" y="98"/>
                      </a:lnTo>
                      <a:lnTo>
                        <a:pt x="33" y="103"/>
                      </a:lnTo>
                      <a:lnTo>
                        <a:pt x="29" y="106"/>
                      </a:lnTo>
                      <a:lnTo>
                        <a:pt x="24" y="109"/>
                      </a:lnTo>
                      <a:lnTo>
                        <a:pt x="19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Freeform 395"/>
                <p:cNvSpPr>
                  <a:spLocks/>
                </p:cNvSpPr>
                <p:nvPr/>
              </p:nvSpPr>
              <p:spPr bwMode="auto">
                <a:xfrm>
                  <a:off x="1477596" y="3800278"/>
                  <a:ext cx="17472" cy="56784"/>
                </a:xfrm>
                <a:custGeom>
                  <a:avLst/>
                  <a:gdLst>
                    <a:gd name="T0" fmla="*/ 19 w 37"/>
                    <a:gd name="T1" fmla="*/ 115 h 115"/>
                    <a:gd name="T2" fmla="*/ 14 w 37"/>
                    <a:gd name="T3" fmla="*/ 115 h 115"/>
                    <a:gd name="T4" fmla="*/ 12 w 37"/>
                    <a:gd name="T5" fmla="*/ 114 h 115"/>
                    <a:gd name="T6" fmla="*/ 9 w 37"/>
                    <a:gd name="T7" fmla="*/ 113 h 115"/>
                    <a:gd name="T8" fmla="*/ 6 w 37"/>
                    <a:gd name="T9" fmla="*/ 110 h 115"/>
                    <a:gd name="T10" fmla="*/ 3 w 37"/>
                    <a:gd name="T11" fmla="*/ 107 h 115"/>
                    <a:gd name="T12" fmla="*/ 1 w 37"/>
                    <a:gd name="T13" fmla="*/ 104 h 115"/>
                    <a:gd name="T14" fmla="*/ 0 w 37"/>
                    <a:gd name="T15" fmla="*/ 101 h 115"/>
                    <a:gd name="T16" fmla="*/ 0 w 37"/>
                    <a:gd name="T17" fmla="*/ 97 h 115"/>
                    <a:gd name="T18" fmla="*/ 0 w 37"/>
                    <a:gd name="T19" fmla="*/ 19 h 115"/>
                    <a:gd name="T20" fmla="*/ 0 w 37"/>
                    <a:gd name="T21" fmla="*/ 16 h 115"/>
                    <a:gd name="T22" fmla="*/ 1 w 37"/>
                    <a:gd name="T23" fmla="*/ 12 h 115"/>
                    <a:gd name="T24" fmla="*/ 3 w 37"/>
                    <a:gd name="T25" fmla="*/ 9 h 115"/>
                    <a:gd name="T26" fmla="*/ 6 w 37"/>
                    <a:gd name="T27" fmla="*/ 6 h 115"/>
                    <a:gd name="T28" fmla="*/ 9 w 37"/>
                    <a:gd name="T29" fmla="*/ 3 h 115"/>
                    <a:gd name="T30" fmla="*/ 12 w 37"/>
                    <a:gd name="T31" fmla="*/ 2 h 115"/>
                    <a:gd name="T32" fmla="*/ 14 w 37"/>
                    <a:gd name="T33" fmla="*/ 0 h 115"/>
                    <a:gd name="T34" fmla="*/ 19 w 37"/>
                    <a:gd name="T35" fmla="*/ 0 h 115"/>
                    <a:gd name="T36" fmla="*/ 23 w 37"/>
                    <a:gd name="T37" fmla="*/ 0 h 115"/>
                    <a:gd name="T38" fmla="*/ 26 w 37"/>
                    <a:gd name="T39" fmla="*/ 2 h 115"/>
                    <a:gd name="T40" fmla="*/ 30 w 37"/>
                    <a:gd name="T41" fmla="*/ 3 h 115"/>
                    <a:gd name="T42" fmla="*/ 33 w 37"/>
                    <a:gd name="T43" fmla="*/ 6 h 115"/>
                    <a:gd name="T44" fmla="*/ 35 w 37"/>
                    <a:gd name="T45" fmla="*/ 9 h 115"/>
                    <a:gd name="T46" fmla="*/ 36 w 37"/>
                    <a:gd name="T47" fmla="*/ 12 h 115"/>
                    <a:gd name="T48" fmla="*/ 37 w 37"/>
                    <a:gd name="T49" fmla="*/ 16 h 115"/>
                    <a:gd name="T50" fmla="*/ 37 w 37"/>
                    <a:gd name="T51" fmla="*/ 19 h 115"/>
                    <a:gd name="T52" fmla="*/ 37 w 37"/>
                    <a:gd name="T53" fmla="*/ 97 h 115"/>
                    <a:gd name="T54" fmla="*/ 37 w 37"/>
                    <a:gd name="T55" fmla="*/ 101 h 115"/>
                    <a:gd name="T56" fmla="*/ 36 w 37"/>
                    <a:gd name="T57" fmla="*/ 104 h 115"/>
                    <a:gd name="T58" fmla="*/ 35 w 37"/>
                    <a:gd name="T59" fmla="*/ 107 h 115"/>
                    <a:gd name="T60" fmla="*/ 33 w 37"/>
                    <a:gd name="T61" fmla="*/ 110 h 115"/>
                    <a:gd name="T62" fmla="*/ 30 w 37"/>
                    <a:gd name="T63" fmla="*/ 113 h 115"/>
                    <a:gd name="T64" fmla="*/ 26 w 37"/>
                    <a:gd name="T65" fmla="*/ 114 h 115"/>
                    <a:gd name="T66" fmla="*/ 23 w 37"/>
                    <a:gd name="T67" fmla="*/ 115 h 115"/>
                    <a:gd name="T68" fmla="*/ 19 w 37"/>
                    <a:gd name="T69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7" h="115">
                      <a:moveTo>
                        <a:pt x="19" y="115"/>
                      </a:moveTo>
                      <a:lnTo>
                        <a:pt x="14" y="115"/>
                      </a:lnTo>
                      <a:lnTo>
                        <a:pt x="12" y="114"/>
                      </a:lnTo>
                      <a:lnTo>
                        <a:pt x="9" y="113"/>
                      </a:lnTo>
                      <a:lnTo>
                        <a:pt x="6" y="110"/>
                      </a:lnTo>
                      <a:lnTo>
                        <a:pt x="3" y="107"/>
                      </a:lnTo>
                      <a:lnTo>
                        <a:pt x="1" y="104"/>
                      </a:lnTo>
                      <a:lnTo>
                        <a:pt x="0" y="101"/>
                      </a:lnTo>
                      <a:lnTo>
                        <a:pt x="0" y="97"/>
                      </a:lnTo>
                      <a:lnTo>
                        <a:pt x="0" y="19"/>
                      </a:lnTo>
                      <a:lnTo>
                        <a:pt x="0" y="16"/>
                      </a:lnTo>
                      <a:lnTo>
                        <a:pt x="1" y="12"/>
                      </a:lnTo>
                      <a:lnTo>
                        <a:pt x="3" y="9"/>
                      </a:lnTo>
                      <a:lnTo>
                        <a:pt x="6" y="6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4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2"/>
                      </a:lnTo>
                      <a:lnTo>
                        <a:pt x="30" y="3"/>
                      </a:lnTo>
                      <a:lnTo>
                        <a:pt x="33" y="6"/>
                      </a:lnTo>
                      <a:lnTo>
                        <a:pt x="35" y="9"/>
                      </a:lnTo>
                      <a:lnTo>
                        <a:pt x="36" y="12"/>
                      </a:lnTo>
                      <a:lnTo>
                        <a:pt x="37" y="16"/>
                      </a:lnTo>
                      <a:lnTo>
                        <a:pt x="37" y="19"/>
                      </a:lnTo>
                      <a:lnTo>
                        <a:pt x="37" y="97"/>
                      </a:lnTo>
                      <a:lnTo>
                        <a:pt x="37" y="101"/>
                      </a:lnTo>
                      <a:lnTo>
                        <a:pt x="36" y="104"/>
                      </a:lnTo>
                      <a:lnTo>
                        <a:pt x="35" y="107"/>
                      </a:lnTo>
                      <a:lnTo>
                        <a:pt x="33" y="110"/>
                      </a:lnTo>
                      <a:lnTo>
                        <a:pt x="30" y="113"/>
                      </a:lnTo>
                      <a:lnTo>
                        <a:pt x="26" y="114"/>
                      </a:lnTo>
                      <a:lnTo>
                        <a:pt x="23" y="115"/>
                      </a:lnTo>
                      <a:lnTo>
                        <a:pt x="19" y="1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396"/>
                <p:cNvSpPr>
                  <a:spLocks/>
                </p:cNvSpPr>
                <p:nvPr/>
              </p:nvSpPr>
              <p:spPr bwMode="auto">
                <a:xfrm>
                  <a:off x="1409164" y="3814838"/>
                  <a:ext cx="33488" cy="53872"/>
                </a:xfrm>
                <a:custGeom>
                  <a:avLst/>
                  <a:gdLst>
                    <a:gd name="T0" fmla="*/ 49 w 69"/>
                    <a:gd name="T1" fmla="*/ 111 h 111"/>
                    <a:gd name="T2" fmla="*/ 43 w 69"/>
                    <a:gd name="T3" fmla="*/ 109 h 111"/>
                    <a:gd name="T4" fmla="*/ 39 w 69"/>
                    <a:gd name="T5" fmla="*/ 106 h 111"/>
                    <a:gd name="T6" fmla="*/ 34 w 69"/>
                    <a:gd name="T7" fmla="*/ 103 h 111"/>
                    <a:gd name="T8" fmla="*/ 32 w 69"/>
                    <a:gd name="T9" fmla="*/ 98 h 111"/>
                    <a:gd name="T10" fmla="*/ 1 w 69"/>
                    <a:gd name="T11" fmla="*/ 27 h 111"/>
                    <a:gd name="T12" fmla="*/ 0 w 69"/>
                    <a:gd name="T13" fmla="*/ 23 h 111"/>
                    <a:gd name="T14" fmla="*/ 0 w 69"/>
                    <a:gd name="T15" fmla="*/ 20 h 111"/>
                    <a:gd name="T16" fmla="*/ 0 w 69"/>
                    <a:gd name="T17" fmla="*/ 15 h 111"/>
                    <a:gd name="T18" fmla="*/ 1 w 69"/>
                    <a:gd name="T19" fmla="*/ 13 h 111"/>
                    <a:gd name="T20" fmla="*/ 3 w 69"/>
                    <a:gd name="T21" fmla="*/ 8 h 111"/>
                    <a:gd name="T22" fmla="*/ 6 w 69"/>
                    <a:gd name="T23" fmla="*/ 5 h 111"/>
                    <a:gd name="T24" fmla="*/ 9 w 69"/>
                    <a:gd name="T25" fmla="*/ 4 h 111"/>
                    <a:gd name="T26" fmla="*/ 11 w 69"/>
                    <a:gd name="T27" fmla="*/ 1 h 111"/>
                    <a:gd name="T28" fmla="*/ 16 w 69"/>
                    <a:gd name="T29" fmla="*/ 1 h 111"/>
                    <a:gd name="T30" fmla="*/ 20 w 69"/>
                    <a:gd name="T31" fmla="*/ 0 h 111"/>
                    <a:gd name="T32" fmla="*/ 23 w 69"/>
                    <a:gd name="T33" fmla="*/ 1 h 111"/>
                    <a:gd name="T34" fmla="*/ 27 w 69"/>
                    <a:gd name="T35" fmla="*/ 1 h 111"/>
                    <a:gd name="T36" fmla="*/ 30 w 69"/>
                    <a:gd name="T37" fmla="*/ 4 h 111"/>
                    <a:gd name="T38" fmla="*/ 33 w 69"/>
                    <a:gd name="T39" fmla="*/ 5 h 111"/>
                    <a:gd name="T40" fmla="*/ 36 w 69"/>
                    <a:gd name="T41" fmla="*/ 8 h 111"/>
                    <a:gd name="T42" fmla="*/ 37 w 69"/>
                    <a:gd name="T43" fmla="*/ 13 h 111"/>
                    <a:gd name="T44" fmla="*/ 66 w 69"/>
                    <a:gd name="T45" fmla="*/ 83 h 111"/>
                    <a:gd name="T46" fmla="*/ 68 w 69"/>
                    <a:gd name="T47" fmla="*/ 87 h 111"/>
                    <a:gd name="T48" fmla="*/ 69 w 69"/>
                    <a:gd name="T49" fmla="*/ 90 h 111"/>
                    <a:gd name="T50" fmla="*/ 68 w 69"/>
                    <a:gd name="T51" fmla="*/ 95 h 111"/>
                    <a:gd name="T52" fmla="*/ 66 w 69"/>
                    <a:gd name="T53" fmla="*/ 98 h 111"/>
                    <a:gd name="T54" fmla="*/ 65 w 69"/>
                    <a:gd name="T55" fmla="*/ 102 h 111"/>
                    <a:gd name="T56" fmla="*/ 63 w 69"/>
                    <a:gd name="T57" fmla="*/ 105 h 111"/>
                    <a:gd name="T58" fmla="*/ 60 w 69"/>
                    <a:gd name="T59" fmla="*/ 106 h 111"/>
                    <a:gd name="T60" fmla="*/ 56 w 69"/>
                    <a:gd name="T61" fmla="*/ 109 h 111"/>
                    <a:gd name="T62" fmla="*/ 53 w 69"/>
                    <a:gd name="T63" fmla="*/ 109 h 111"/>
                    <a:gd name="T64" fmla="*/ 49 w 69"/>
                    <a:gd name="T6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9" h="111">
                      <a:moveTo>
                        <a:pt x="49" y="111"/>
                      </a:moveTo>
                      <a:lnTo>
                        <a:pt x="43" y="109"/>
                      </a:lnTo>
                      <a:lnTo>
                        <a:pt x="39" y="106"/>
                      </a:lnTo>
                      <a:lnTo>
                        <a:pt x="34" y="103"/>
                      </a:lnTo>
                      <a:lnTo>
                        <a:pt x="32" y="98"/>
                      </a:lnTo>
                      <a:lnTo>
                        <a:pt x="1" y="27"/>
                      </a:lnTo>
                      <a:lnTo>
                        <a:pt x="0" y="23"/>
                      </a:lnTo>
                      <a:lnTo>
                        <a:pt x="0" y="20"/>
                      </a:lnTo>
                      <a:lnTo>
                        <a:pt x="0" y="15"/>
                      </a:lnTo>
                      <a:lnTo>
                        <a:pt x="1" y="13"/>
                      </a:lnTo>
                      <a:lnTo>
                        <a:pt x="3" y="8"/>
                      </a:lnTo>
                      <a:lnTo>
                        <a:pt x="6" y="5"/>
                      </a:lnTo>
                      <a:lnTo>
                        <a:pt x="9" y="4"/>
                      </a:lnTo>
                      <a:lnTo>
                        <a:pt x="11" y="1"/>
                      </a:lnTo>
                      <a:lnTo>
                        <a:pt x="16" y="1"/>
                      </a:lnTo>
                      <a:lnTo>
                        <a:pt x="20" y="0"/>
                      </a:lnTo>
                      <a:lnTo>
                        <a:pt x="23" y="1"/>
                      </a:lnTo>
                      <a:lnTo>
                        <a:pt x="27" y="1"/>
                      </a:lnTo>
                      <a:lnTo>
                        <a:pt x="30" y="4"/>
                      </a:lnTo>
                      <a:lnTo>
                        <a:pt x="33" y="5"/>
                      </a:lnTo>
                      <a:lnTo>
                        <a:pt x="36" y="8"/>
                      </a:lnTo>
                      <a:lnTo>
                        <a:pt x="37" y="13"/>
                      </a:lnTo>
                      <a:lnTo>
                        <a:pt x="66" y="83"/>
                      </a:lnTo>
                      <a:lnTo>
                        <a:pt x="68" y="87"/>
                      </a:lnTo>
                      <a:lnTo>
                        <a:pt x="69" y="90"/>
                      </a:lnTo>
                      <a:lnTo>
                        <a:pt x="68" y="95"/>
                      </a:lnTo>
                      <a:lnTo>
                        <a:pt x="66" y="98"/>
                      </a:lnTo>
                      <a:lnTo>
                        <a:pt x="65" y="102"/>
                      </a:lnTo>
                      <a:lnTo>
                        <a:pt x="63" y="105"/>
                      </a:lnTo>
                      <a:lnTo>
                        <a:pt x="60" y="106"/>
                      </a:lnTo>
                      <a:lnTo>
                        <a:pt x="56" y="109"/>
                      </a:lnTo>
                      <a:lnTo>
                        <a:pt x="53" y="109"/>
                      </a:lnTo>
                      <a:lnTo>
                        <a:pt x="49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397"/>
                <p:cNvSpPr>
                  <a:spLocks/>
                </p:cNvSpPr>
                <p:nvPr/>
              </p:nvSpPr>
              <p:spPr bwMode="auto">
                <a:xfrm>
                  <a:off x="1350925" y="3852694"/>
                  <a:ext cx="45136" cy="45136"/>
                </a:xfrm>
                <a:custGeom>
                  <a:avLst/>
                  <a:gdLst>
                    <a:gd name="T0" fmla="*/ 73 w 92"/>
                    <a:gd name="T1" fmla="*/ 92 h 92"/>
                    <a:gd name="T2" fmla="*/ 69 w 92"/>
                    <a:gd name="T3" fmla="*/ 92 h 92"/>
                    <a:gd name="T4" fmla="*/ 66 w 92"/>
                    <a:gd name="T5" fmla="*/ 91 h 92"/>
                    <a:gd name="T6" fmla="*/ 62 w 92"/>
                    <a:gd name="T7" fmla="*/ 90 h 92"/>
                    <a:gd name="T8" fmla="*/ 59 w 92"/>
                    <a:gd name="T9" fmla="*/ 87 h 92"/>
                    <a:gd name="T10" fmla="*/ 4 w 92"/>
                    <a:gd name="T11" fmla="*/ 32 h 92"/>
                    <a:gd name="T12" fmla="*/ 3 w 92"/>
                    <a:gd name="T13" fmla="*/ 29 h 92"/>
                    <a:gd name="T14" fmla="*/ 1 w 92"/>
                    <a:gd name="T15" fmla="*/ 26 h 92"/>
                    <a:gd name="T16" fmla="*/ 0 w 92"/>
                    <a:gd name="T17" fmla="*/ 22 h 92"/>
                    <a:gd name="T18" fmla="*/ 0 w 92"/>
                    <a:gd name="T19" fmla="*/ 19 h 92"/>
                    <a:gd name="T20" fmla="*/ 0 w 92"/>
                    <a:gd name="T21" fmla="*/ 15 h 92"/>
                    <a:gd name="T22" fmla="*/ 1 w 92"/>
                    <a:gd name="T23" fmla="*/ 12 h 92"/>
                    <a:gd name="T24" fmla="*/ 3 w 92"/>
                    <a:gd name="T25" fmla="*/ 9 h 92"/>
                    <a:gd name="T26" fmla="*/ 4 w 92"/>
                    <a:gd name="T27" fmla="*/ 5 h 92"/>
                    <a:gd name="T28" fmla="*/ 8 w 92"/>
                    <a:gd name="T29" fmla="*/ 3 h 92"/>
                    <a:gd name="T30" fmla="*/ 11 w 92"/>
                    <a:gd name="T31" fmla="*/ 0 h 92"/>
                    <a:gd name="T32" fmla="*/ 14 w 92"/>
                    <a:gd name="T33" fmla="*/ 0 h 92"/>
                    <a:gd name="T34" fmla="*/ 19 w 92"/>
                    <a:gd name="T35" fmla="*/ 0 h 92"/>
                    <a:gd name="T36" fmla="*/ 21 w 92"/>
                    <a:gd name="T37" fmla="*/ 0 h 92"/>
                    <a:gd name="T38" fmla="*/ 26 w 92"/>
                    <a:gd name="T39" fmla="*/ 0 h 92"/>
                    <a:gd name="T40" fmla="*/ 29 w 92"/>
                    <a:gd name="T41" fmla="*/ 3 h 92"/>
                    <a:gd name="T42" fmla="*/ 32 w 92"/>
                    <a:gd name="T43" fmla="*/ 5 h 92"/>
                    <a:gd name="T44" fmla="*/ 86 w 92"/>
                    <a:gd name="T45" fmla="*/ 59 h 92"/>
                    <a:gd name="T46" fmla="*/ 89 w 92"/>
                    <a:gd name="T47" fmla="*/ 62 h 92"/>
                    <a:gd name="T48" fmla="*/ 91 w 92"/>
                    <a:gd name="T49" fmla="*/ 67 h 92"/>
                    <a:gd name="T50" fmla="*/ 92 w 92"/>
                    <a:gd name="T51" fmla="*/ 69 h 92"/>
                    <a:gd name="T52" fmla="*/ 92 w 92"/>
                    <a:gd name="T53" fmla="*/ 74 h 92"/>
                    <a:gd name="T54" fmla="*/ 92 w 92"/>
                    <a:gd name="T55" fmla="*/ 77 h 92"/>
                    <a:gd name="T56" fmla="*/ 91 w 92"/>
                    <a:gd name="T57" fmla="*/ 81 h 92"/>
                    <a:gd name="T58" fmla="*/ 89 w 92"/>
                    <a:gd name="T59" fmla="*/ 84 h 92"/>
                    <a:gd name="T60" fmla="*/ 86 w 92"/>
                    <a:gd name="T61" fmla="*/ 87 h 92"/>
                    <a:gd name="T62" fmla="*/ 83 w 92"/>
                    <a:gd name="T63" fmla="*/ 90 h 92"/>
                    <a:gd name="T64" fmla="*/ 80 w 92"/>
                    <a:gd name="T65" fmla="*/ 91 h 92"/>
                    <a:gd name="T66" fmla="*/ 76 w 92"/>
                    <a:gd name="T67" fmla="*/ 92 h 92"/>
                    <a:gd name="T68" fmla="*/ 73 w 92"/>
                    <a:gd name="T69" fmla="*/ 92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2" h="92">
                      <a:moveTo>
                        <a:pt x="73" y="92"/>
                      </a:moveTo>
                      <a:lnTo>
                        <a:pt x="69" y="92"/>
                      </a:lnTo>
                      <a:lnTo>
                        <a:pt x="66" y="91"/>
                      </a:lnTo>
                      <a:lnTo>
                        <a:pt x="62" y="90"/>
                      </a:lnTo>
                      <a:lnTo>
                        <a:pt x="59" y="87"/>
                      </a:lnTo>
                      <a:lnTo>
                        <a:pt x="4" y="32"/>
                      </a:lnTo>
                      <a:lnTo>
                        <a:pt x="3" y="29"/>
                      </a:lnTo>
                      <a:lnTo>
                        <a:pt x="1" y="26"/>
                      </a:lnTo>
                      <a:lnTo>
                        <a:pt x="0" y="22"/>
                      </a:lnTo>
                      <a:lnTo>
                        <a:pt x="0" y="19"/>
                      </a:lnTo>
                      <a:lnTo>
                        <a:pt x="0" y="15"/>
                      </a:lnTo>
                      <a:lnTo>
                        <a:pt x="1" y="12"/>
                      </a:lnTo>
                      <a:lnTo>
                        <a:pt x="3" y="9"/>
                      </a:lnTo>
                      <a:lnTo>
                        <a:pt x="4" y="5"/>
                      </a:lnTo>
                      <a:lnTo>
                        <a:pt x="8" y="3"/>
                      </a:lnTo>
                      <a:lnTo>
                        <a:pt x="11" y="0"/>
                      </a:lnTo>
                      <a:lnTo>
                        <a:pt x="14" y="0"/>
                      </a:lnTo>
                      <a:lnTo>
                        <a:pt x="19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29" y="3"/>
                      </a:lnTo>
                      <a:lnTo>
                        <a:pt x="32" y="5"/>
                      </a:lnTo>
                      <a:lnTo>
                        <a:pt x="86" y="59"/>
                      </a:lnTo>
                      <a:lnTo>
                        <a:pt x="89" y="62"/>
                      </a:lnTo>
                      <a:lnTo>
                        <a:pt x="91" y="67"/>
                      </a:lnTo>
                      <a:lnTo>
                        <a:pt x="92" y="69"/>
                      </a:lnTo>
                      <a:lnTo>
                        <a:pt x="92" y="74"/>
                      </a:lnTo>
                      <a:lnTo>
                        <a:pt x="92" y="77"/>
                      </a:lnTo>
                      <a:lnTo>
                        <a:pt x="91" y="81"/>
                      </a:lnTo>
                      <a:lnTo>
                        <a:pt x="89" y="84"/>
                      </a:lnTo>
                      <a:lnTo>
                        <a:pt x="86" y="87"/>
                      </a:lnTo>
                      <a:lnTo>
                        <a:pt x="83" y="90"/>
                      </a:lnTo>
                      <a:lnTo>
                        <a:pt x="80" y="91"/>
                      </a:lnTo>
                      <a:lnTo>
                        <a:pt x="76" y="92"/>
                      </a:lnTo>
                      <a:lnTo>
                        <a:pt x="73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398"/>
                <p:cNvSpPr>
                  <a:spLocks/>
                </p:cNvSpPr>
                <p:nvPr/>
              </p:nvSpPr>
              <p:spPr bwMode="auto">
                <a:xfrm>
                  <a:off x="1311613" y="3910933"/>
                  <a:ext cx="53872" cy="33488"/>
                </a:xfrm>
                <a:custGeom>
                  <a:avLst/>
                  <a:gdLst>
                    <a:gd name="T0" fmla="*/ 91 w 111"/>
                    <a:gd name="T1" fmla="*/ 70 h 70"/>
                    <a:gd name="T2" fmla="*/ 88 w 111"/>
                    <a:gd name="T3" fmla="*/ 68 h 70"/>
                    <a:gd name="T4" fmla="*/ 84 w 111"/>
                    <a:gd name="T5" fmla="*/ 68 h 70"/>
                    <a:gd name="T6" fmla="*/ 13 w 111"/>
                    <a:gd name="T7" fmla="*/ 38 h 70"/>
                    <a:gd name="T8" fmla="*/ 9 w 111"/>
                    <a:gd name="T9" fmla="*/ 36 h 70"/>
                    <a:gd name="T10" fmla="*/ 6 w 111"/>
                    <a:gd name="T11" fmla="*/ 34 h 70"/>
                    <a:gd name="T12" fmla="*/ 5 w 111"/>
                    <a:gd name="T13" fmla="*/ 31 h 70"/>
                    <a:gd name="T14" fmla="*/ 2 w 111"/>
                    <a:gd name="T15" fmla="*/ 28 h 70"/>
                    <a:gd name="T16" fmla="*/ 2 w 111"/>
                    <a:gd name="T17" fmla="*/ 23 h 70"/>
                    <a:gd name="T18" fmla="*/ 0 w 111"/>
                    <a:gd name="T19" fmla="*/ 21 h 70"/>
                    <a:gd name="T20" fmla="*/ 2 w 111"/>
                    <a:gd name="T21" fmla="*/ 16 h 70"/>
                    <a:gd name="T22" fmla="*/ 2 w 111"/>
                    <a:gd name="T23" fmla="*/ 12 h 70"/>
                    <a:gd name="T24" fmla="*/ 5 w 111"/>
                    <a:gd name="T25" fmla="*/ 9 h 70"/>
                    <a:gd name="T26" fmla="*/ 6 w 111"/>
                    <a:gd name="T27" fmla="*/ 6 h 70"/>
                    <a:gd name="T28" fmla="*/ 9 w 111"/>
                    <a:gd name="T29" fmla="*/ 3 h 70"/>
                    <a:gd name="T30" fmla="*/ 13 w 111"/>
                    <a:gd name="T31" fmla="*/ 2 h 70"/>
                    <a:gd name="T32" fmla="*/ 16 w 111"/>
                    <a:gd name="T33" fmla="*/ 0 h 70"/>
                    <a:gd name="T34" fmla="*/ 20 w 111"/>
                    <a:gd name="T35" fmla="*/ 0 h 70"/>
                    <a:gd name="T36" fmla="*/ 23 w 111"/>
                    <a:gd name="T37" fmla="*/ 0 h 70"/>
                    <a:gd name="T38" fmla="*/ 28 w 111"/>
                    <a:gd name="T39" fmla="*/ 2 h 70"/>
                    <a:gd name="T40" fmla="*/ 98 w 111"/>
                    <a:gd name="T41" fmla="*/ 32 h 70"/>
                    <a:gd name="T42" fmla="*/ 102 w 111"/>
                    <a:gd name="T43" fmla="*/ 34 h 70"/>
                    <a:gd name="T44" fmla="*/ 105 w 111"/>
                    <a:gd name="T45" fmla="*/ 36 h 70"/>
                    <a:gd name="T46" fmla="*/ 107 w 111"/>
                    <a:gd name="T47" fmla="*/ 39 h 70"/>
                    <a:gd name="T48" fmla="*/ 110 w 111"/>
                    <a:gd name="T49" fmla="*/ 42 h 70"/>
                    <a:gd name="T50" fmla="*/ 110 w 111"/>
                    <a:gd name="T51" fmla="*/ 45 h 70"/>
                    <a:gd name="T52" fmla="*/ 111 w 111"/>
                    <a:gd name="T53" fmla="*/ 49 h 70"/>
                    <a:gd name="T54" fmla="*/ 110 w 111"/>
                    <a:gd name="T55" fmla="*/ 54 h 70"/>
                    <a:gd name="T56" fmla="*/ 110 w 111"/>
                    <a:gd name="T57" fmla="*/ 57 h 70"/>
                    <a:gd name="T58" fmla="*/ 107 w 111"/>
                    <a:gd name="T59" fmla="*/ 62 h 70"/>
                    <a:gd name="T60" fmla="*/ 102 w 111"/>
                    <a:gd name="T61" fmla="*/ 65 h 70"/>
                    <a:gd name="T62" fmla="*/ 97 w 111"/>
                    <a:gd name="T63" fmla="*/ 68 h 70"/>
                    <a:gd name="T64" fmla="*/ 91 w 111"/>
                    <a:gd name="T6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11" h="70">
                      <a:moveTo>
                        <a:pt x="91" y="70"/>
                      </a:moveTo>
                      <a:lnTo>
                        <a:pt x="88" y="68"/>
                      </a:lnTo>
                      <a:lnTo>
                        <a:pt x="84" y="68"/>
                      </a:lnTo>
                      <a:lnTo>
                        <a:pt x="13" y="38"/>
                      </a:lnTo>
                      <a:lnTo>
                        <a:pt x="9" y="36"/>
                      </a:lnTo>
                      <a:lnTo>
                        <a:pt x="6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2" y="23"/>
                      </a:lnTo>
                      <a:lnTo>
                        <a:pt x="0" y="21"/>
                      </a:lnTo>
                      <a:lnTo>
                        <a:pt x="2" y="16"/>
                      </a:lnTo>
                      <a:lnTo>
                        <a:pt x="2" y="12"/>
                      </a:lnTo>
                      <a:lnTo>
                        <a:pt x="5" y="9"/>
                      </a:lnTo>
                      <a:lnTo>
                        <a:pt x="6" y="6"/>
                      </a:lnTo>
                      <a:lnTo>
                        <a:pt x="9" y="3"/>
                      </a:lnTo>
                      <a:lnTo>
                        <a:pt x="13" y="2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3" y="0"/>
                      </a:lnTo>
                      <a:lnTo>
                        <a:pt x="28" y="2"/>
                      </a:lnTo>
                      <a:lnTo>
                        <a:pt x="98" y="32"/>
                      </a:lnTo>
                      <a:lnTo>
                        <a:pt x="102" y="34"/>
                      </a:lnTo>
                      <a:lnTo>
                        <a:pt x="105" y="36"/>
                      </a:lnTo>
                      <a:lnTo>
                        <a:pt x="107" y="39"/>
                      </a:lnTo>
                      <a:lnTo>
                        <a:pt x="110" y="42"/>
                      </a:lnTo>
                      <a:lnTo>
                        <a:pt x="110" y="45"/>
                      </a:lnTo>
                      <a:lnTo>
                        <a:pt x="111" y="49"/>
                      </a:lnTo>
                      <a:lnTo>
                        <a:pt x="110" y="54"/>
                      </a:lnTo>
                      <a:lnTo>
                        <a:pt x="110" y="57"/>
                      </a:lnTo>
                      <a:lnTo>
                        <a:pt x="107" y="62"/>
                      </a:lnTo>
                      <a:lnTo>
                        <a:pt x="102" y="65"/>
                      </a:lnTo>
                      <a:lnTo>
                        <a:pt x="97" y="68"/>
                      </a:lnTo>
                      <a:lnTo>
                        <a:pt x="91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399"/>
                <p:cNvSpPr>
                  <a:spLocks noEditPoints="1"/>
                </p:cNvSpPr>
                <p:nvPr/>
              </p:nvSpPr>
              <p:spPr bwMode="auto">
                <a:xfrm>
                  <a:off x="1393149" y="4062356"/>
                  <a:ext cx="186367" cy="75712"/>
                </a:xfrm>
                <a:custGeom>
                  <a:avLst/>
                  <a:gdLst>
                    <a:gd name="T0" fmla="*/ 39 w 386"/>
                    <a:gd name="T1" fmla="*/ 117 h 156"/>
                    <a:gd name="T2" fmla="*/ 347 w 386"/>
                    <a:gd name="T3" fmla="*/ 117 h 156"/>
                    <a:gd name="T4" fmla="*/ 347 w 386"/>
                    <a:gd name="T5" fmla="*/ 39 h 156"/>
                    <a:gd name="T6" fmla="*/ 39 w 386"/>
                    <a:gd name="T7" fmla="*/ 39 h 156"/>
                    <a:gd name="T8" fmla="*/ 39 w 386"/>
                    <a:gd name="T9" fmla="*/ 117 h 156"/>
                    <a:gd name="T10" fmla="*/ 367 w 386"/>
                    <a:gd name="T11" fmla="*/ 156 h 156"/>
                    <a:gd name="T12" fmla="*/ 19 w 386"/>
                    <a:gd name="T13" fmla="*/ 156 h 156"/>
                    <a:gd name="T14" fmla="*/ 16 w 386"/>
                    <a:gd name="T15" fmla="*/ 155 h 156"/>
                    <a:gd name="T16" fmla="*/ 11 w 386"/>
                    <a:gd name="T17" fmla="*/ 155 h 156"/>
                    <a:gd name="T18" fmla="*/ 8 w 386"/>
                    <a:gd name="T19" fmla="*/ 152 h 156"/>
                    <a:gd name="T20" fmla="*/ 6 w 386"/>
                    <a:gd name="T21" fmla="*/ 150 h 156"/>
                    <a:gd name="T22" fmla="*/ 3 w 386"/>
                    <a:gd name="T23" fmla="*/ 147 h 156"/>
                    <a:gd name="T24" fmla="*/ 1 w 386"/>
                    <a:gd name="T25" fmla="*/ 143 h 156"/>
                    <a:gd name="T26" fmla="*/ 0 w 386"/>
                    <a:gd name="T27" fmla="*/ 140 h 156"/>
                    <a:gd name="T28" fmla="*/ 0 w 386"/>
                    <a:gd name="T29" fmla="*/ 136 h 156"/>
                    <a:gd name="T30" fmla="*/ 0 w 386"/>
                    <a:gd name="T31" fmla="*/ 21 h 156"/>
                    <a:gd name="T32" fmla="*/ 0 w 386"/>
                    <a:gd name="T33" fmla="*/ 16 h 156"/>
                    <a:gd name="T34" fmla="*/ 1 w 386"/>
                    <a:gd name="T35" fmla="*/ 13 h 156"/>
                    <a:gd name="T36" fmla="*/ 3 w 386"/>
                    <a:gd name="T37" fmla="*/ 9 h 156"/>
                    <a:gd name="T38" fmla="*/ 6 w 386"/>
                    <a:gd name="T39" fmla="*/ 6 h 156"/>
                    <a:gd name="T40" fmla="*/ 8 w 386"/>
                    <a:gd name="T41" fmla="*/ 5 h 156"/>
                    <a:gd name="T42" fmla="*/ 11 w 386"/>
                    <a:gd name="T43" fmla="*/ 2 h 156"/>
                    <a:gd name="T44" fmla="*/ 16 w 386"/>
                    <a:gd name="T45" fmla="*/ 2 h 156"/>
                    <a:gd name="T46" fmla="*/ 19 w 386"/>
                    <a:gd name="T47" fmla="*/ 0 h 156"/>
                    <a:gd name="T48" fmla="*/ 367 w 386"/>
                    <a:gd name="T49" fmla="*/ 0 h 156"/>
                    <a:gd name="T50" fmla="*/ 370 w 386"/>
                    <a:gd name="T51" fmla="*/ 2 h 156"/>
                    <a:gd name="T52" fmla="*/ 374 w 386"/>
                    <a:gd name="T53" fmla="*/ 2 h 156"/>
                    <a:gd name="T54" fmla="*/ 377 w 386"/>
                    <a:gd name="T55" fmla="*/ 5 h 156"/>
                    <a:gd name="T56" fmla="*/ 380 w 386"/>
                    <a:gd name="T57" fmla="*/ 6 h 156"/>
                    <a:gd name="T58" fmla="*/ 383 w 386"/>
                    <a:gd name="T59" fmla="*/ 9 h 156"/>
                    <a:gd name="T60" fmla="*/ 384 w 386"/>
                    <a:gd name="T61" fmla="*/ 13 h 156"/>
                    <a:gd name="T62" fmla="*/ 386 w 386"/>
                    <a:gd name="T63" fmla="*/ 16 h 156"/>
                    <a:gd name="T64" fmla="*/ 386 w 386"/>
                    <a:gd name="T65" fmla="*/ 21 h 156"/>
                    <a:gd name="T66" fmla="*/ 386 w 386"/>
                    <a:gd name="T67" fmla="*/ 136 h 156"/>
                    <a:gd name="T68" fmla="*/ 386 w 386"/>
                    <a:gd name="T69" fmla="*/ 140 h 156"/>
                    <a:gd name="T70" fmla="*/ 384 w 386"/>
                    <a:gd name="T71" fmla="*/ 143 h 156"/>
                    <a:gd name="T72" fmla="*/ 383 w 386"/>
                    <a:gd name="T73" fmla="*/ 147 h 156"/>
                    <a:gd name="T74" fmla="*/ 380 w 386"/>
                    <a:gd name="T75" fmla="*/ 150 h 156"/>
                    <a:gd name="T76" fmla="*/ 377 w 386"/>
                    <a:gd name="T77" fmla="*/ 152 h 156"/>
                    <a:gd name="T78" fmla="*/ 374 w 386"/>
                    <a:gd name="T79" fmla="*/ 155 h 156"/>
                    <a:gd name="T80" fmla="*/ 370 w 386"/>
                    <a:gd name="T81" fmla="*/ 155 h 156"/>
                    <a:gd name="T82" fmla="*/ 367 w 386"/>
                    <a:gd name="T83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86" h="156">
                      <a:moveTo>
                        <a:pt x="39" y="117"/>
                      </a:moveTo>
                      <a:lnTo>
                        <a:pt x="347" y="117"/>
                      </a:lnTo>
                      <a:lnTo>
                        <a:pt x="347" y="39"/>
                      </a:lnTo>
                      <a:lnTo>
                        <a:pt x="39" y="39"/>
                      </a:lnTo>
                      <a:lnTo>
                        <a:pt x="39" y="117"/>
                      </a:lnTo>
                      <a:close/>
                      <a:moveTo>
                        <a:pt x="367" y="156"/>
                      </a:moveTo>
                      <a:lnTo>
                        <a:pt x="19" y="156"/>
                      </a:lnTo>
                      <a:lnTo>
                        <a:pt x="16" y="155"/>
                      </a:lnTo>
                      <a:lnTo>
                        <a:pt x="11" y="155"/>
                      </a:lnTo>
                      <a:lnTo>
                        <a:pt x="8" y="152"/>
                      </a:lnTo>
                      <a:lnTo>
                        <a:pt x="6" y="150"/>
                      </a:lnTo>
                      <a:lnTo>
                        <a:pt x="3" y="147"/>
                      </a:lnTo>
                      <a:lnTo>
                        <a:pt x="1" y="143"/>
                      </a:lnTo>
                      <a:lnTo>
                        <a:pt x="0" y="140"/>
                      </a:lnTo>
                      <a:lnTo>
                        <a:pt x="0" y="136"/>
                      </a:lnTo>
                      <a:lnTo>
                        <a:pt x="0" y="21"/>
                      </a:lnTo>
                      <a:lnTo>
                        <a:pt x="0" y="16"/>
                      </a:lnTo>
                      <a:lnTo>
                        <a:pt x="1" y="13"/>
                      </a:lnTo>
                      <a:lnTo>
                        <a:pt x="3" y="9"/>
                      </a:lnTo>
                      <a:lnTo>
                        <a:pt x="6" y="6"/>
                      </a:lnTo>
                      <a:lnTo>
                        <a:pt x="8" y="5"/>
                      </a:lnTo>
                      <a:lnTo>
                        <a:pt x="11" y="2"/>
                      </a:lnTo>
                      <a:lnTo>
                        <a:pt x="16" y="2"/>
                      </a:lnTo>
                      <a:lnTo>
                        <a:pt x="19" y="0"/>
                      </a:lnTo>
                      <a:lnTo>
                        <a:pt x="367" y="0"/>
                      </a:lnTo>
                      <a:lnTo>
                        <a:pt x="370" y="2"/>
                      </a:lnTo>
                      <a:lnTo>
                        <a:pt x="374" y="2"/>
                      </a:lnTo>
                      <a:lnTo>
                        <a:pt x="377" y="5"/>
                      </a:lnTo>
                      <a:lnTo>
                        <a:pt x="380" y="6"/>
                      </a:lnTo>
                      <a:lnTo>
                        <a:pt x="383" y="9"/>
                      </a:lnTo>
                      <a:lnTo>
                        <a:pt x="384" y="13"/>
                      </a:lnTo>
                      <a:lnTo>
                        <a:pt x="386" y="16"/>
                      </a:lnTo>
                      <a:lnTo>
                        <a:pt x="386" y="21"/>
                      </a:lnTo>
                      <a:lnTo>
                        <a:pt x="386" y="136"/>
                      </a:lnTo>
                      <a:lnTo>
                        <a:pt x="386" y="140"/>
                      </a:lnTo>
                      <a:lnTo>
                        <a:pt x="384" y="143"/>
                      </a:lnTo>
                      <a:lnTo>
                        <a:pt x="383" y="147"/>
                      </a:lnTo>
                      <a:lnTo>
                        <a:pt x="380" y="150"/>
                      </a:lnTo>
                      <a:lnTo>
                        <a:pt x="377" y="152"/>
                      </a:lnTo>
                      <a:lnTo>
                        <a:pt x="374" y="155"/>
                      </a:lnTo>
                      <a:lnTo>
                        <a:pt x="370" y="155"/>
                      </a:lnTo>
                      <a:lnTo>
                        <a:pt x="367" y="1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0082" y="1545040"/>
              <a:ext cx="2310181" cy="1702286"/>
            </a:xfrm>
            <a:custGeom>
              <a:avLst/>
              <a:gdLst>
                <a:gd name="connsiteX0" fmla="*/ 0 w 2310181"/>
                <a:gd name="connsiteY0" fmla="*/ 0 h 1702286"/>
                <a:gd name="connsiteX1" fmla="*/ 1722268 w 2310181"/>
                <a:gd name="connsiteY1" fmla="*/ 0 h 1702286"/>
                <a:gd name="connsiteX2" fmla="*/ 2310181 w 2310181"/>
                <a:gd name="connsiteY2" fmla="*/ 1702286 h 1702286"/>
                <a:gd name="connsiteX3" fmla="*/ 587913 w 2310181"/>
                <a:gd name="connsiteY3" fmla="*/ 1702286 h 170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181" h="1702286">
                  <a:moveTo>
                    <a:pt x="0" y="0"/>
                  </a:moveTo>
                  <a:lnTo>
                    <a:pt x="1722268" y="0"/>
                  </a:lnTo>
                  <a:lnTo>
                    <a:pt x="2310181" y="1702286"/>
                  </a:lnTo>
                  <a:lnTo>
                    <a:pt x="587913" y="1702286"/>
                  </a:lnTo>
                  <a:close/>
                </a:path>
              </a:pathLst>
            </a:custGeom>
          </p:spPr>
        </p:pic>
        <p:sp>
          <p:nvSpPr>
            <p:cNvPr id="15" name="Rectangle 60"/>
            <p:cNvSpPr/>
            <p:nvPr/>
          </p:nvSpPr>
          <p:spPr>
            <a:xfrm>
              <a:off x="1254290" y="1213153"/>
              <a:ext cx="1731222" cy="331887"/>
            </a:xfrm>
            <a:prstGeom prst="rect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62959" y="1213153"/>
            <a:ext cx="2310182" cy="3550123"/>
            <a:chOff x="4962959" y="1213153"/>
            <a:chExt cx="2310182" cy="3550123"/>
          </a:xfrm>
        </p:grpSpPr>
        <p:grpSp>
          <p:nvGrpSpPr>
            <p:cNvPr id="9" name="组合 8"/>
            <p:cNvGrpSpPr/>
            <p:nvPr/>
          </p:nvGrpSpPr>
          <p:grpSpPr>
            <a:xfrm>
              <a:off x="4962959" y="3247325"/>
              <a:ext cx="2310181" cy="1515951"/>
              <a:chOff x="4962959" y="3247325"/>
              <a:chExt cx="2310181" cy="1515951"/>
            </a:xfrm>
          </p:grpSpPr>
          <p:sp>
            <p:nvSpPr>
              <p:cNvPr id="5" name="Freeform 65"/>
              <p:cNvSpPr/>
              <p:nvPr/>
            </p:nvSpPr>
            <p:spPr>
              <a:xfrm flipH="1">
                <a:off x="4962959" y="3247325"/>
                <a:ext cx="2310181" cy="1515951"/>
              </a:xfrm>
              <a:custGeom>
                <a:avLst/>
                <a:gdLst>
                  <a:gd name="connsiteX0" fmla="*/ 0 w 1817093"/>
                  <a:gd name="connsiteY0" fmla="*/ 0 h 891822"/>
                  <a:gd name="connsiteX1" fmla="*/ 1354665 w 1817093"/>
                  <a:gd name="connsiteY1" fmla="*/ 0 h 891822"/>
                  <a:gd name="connsiteX2" fmla="*/ 1817093 w 1817093"/>
                  <a:gd name="connsiteY2" fmla="*/ 891822 h 891822"/>
                  <a:gd name="connsiteX3" fmla="*/ 462428 w 1817093"/>
                  <a:gd name="connsiteY3" fmla="*/ 891822 h 89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093" h="891822">
                    <a:moveTo>
                      <a:pt x="0" y="0"/>
                    </a:moveTo>
                    <a:lnTo>
                      <a:pt x="1354665" y="0"/>
                    </a:lnTo>
                    <a:lnTo>
                      <a:pt x="1817093" y="891822"/>
                    </a:lnTo>
                    <a:lnTo>
                      <a:pt x="462428" y="891822"/>
                    </a:lnTo>
                    <a:close/>
                  </a:path>
                </a:pathLst>
              </a:custGeom>
              <a:solidFill>
                <a:srgbClr val="1E30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  <p:grpSp>
            <p:nvGrpSpPr>
              <p:cNvPr id="33" name="Group 35"/>
              <p:cNvGrpSpPr/>
              <p:nvPr/>
            </p:nvGrpSpPr>
            <p:grpSpPr>
              <a:xfrm>
                <a:off x="5831223" y="3583076"/>
                <a:ext cx="573625" cy="573626"/>
                <a:chOff x="7208377" y="484986"/>
                <a:chExt cx="430973" cy="430974"/>
              </a:xfrm>
              <a:solidFill>
                <a:schemeClr val="bg1"/>
              </a:solidFill>
            </p:grpSpPr>
            <p:sp>
              <p:nvSpPr>
                <p:cNvPr id="34" name="Freeform 231"/>
                <p:cNvSpPr>
                  <a:spLocks/>
                </p:cNvSpPr>
                <p:nvPr/>
              </p:nvSpPr>
              <p:spPr bwMode="auto">
                <a:xfrm>
                  <a:off x="7358344" y="729592"/>
                  <a:ext cx="36400" cy="37856"/>
                </a:xfrm>
                <a:custGeom>
                  <a:avLst/>
                  <a:gdLst>
                    <a:gd name="T0" fmla="*/ 39 w 76"/>
                    <a:gd name="T1" fmla="*/ 0 h 78"/>
                    <a:gd name="T2" fmla="*/ 30 w 76"/>
                    <a:gd name="T3" fmla="*/ 2 h 78"/>
                    <a:gd name="T4" fmla="*/ 23 w 76"/>
                    <a:gd name="T5" fmla="*/ 3 h 78"/>
                    <a:gd name="T6" fmla="*/ 17 w 76"/>
                    <a:gd name="T7" fmla="*/ 8 h 78"/>
                    <a:gd name="T8" fmla="*/ 11 w 76"/>
                    <a:gd name="T9" fmla="*/ 12 h 78"/>
                    <a:gd name="T10" fmla="*/ 5 w 76"/>
                    <a:gd name="T11" fmla="*/ 18 h 78"/>
                    <a:gd name="T12" fmla="*/ 3 w 76"/>
                    <a:gd name="T13" fmla="*/ 23 h 78"/>
                    <a:gd name="T14" fmla="*/ 0 w 76"/>
                    <a:gd name="T15" fmla="*/ 31 h 78"/>
                    <a:gd name="T16" fmla="*/ 0 w 76"/>
                    <a:gd name="T17" fmla="*/ 39 h 78"/>
                    <a:gd name="T18" fmla="*/ 0 w 76"/>
                    <a:gd name="T19" fmla="*/ 46 h 78"/>
                    <a:gd name="T20" fmla="*/ 3 w 76"/>
                    <a:gd name="T21" fmla="*/ 54 h 78"/>
                    <a:gd name="T22" fmla="*/ 5 w 76"/>
                    <a:gd name="T23" fmla="*/ 61 h 78"/>
                    <a:gd name="T24" fmla="*/ 11 w 76"/>
                    <a:gd name="T25" fmla="*/ 67 h 78"/>
                    <a:gd name="T26" fmla="*/ 17 w 76"/>
                    <a:gd name="T27" fmla="*/ 71 h 78"/>
                    <a:gd name="T28" fmla="*/ 23 w 76"/>
                    <a:gd name="T29" fmla="*/ 75 h 78"/>
                    <a:gd name="T30" fmla="*/ 30 w 76"/>
                    <a:gd name="T31" fmla="*/ 77 h 78"/>
                    <a:gd name="T32" fmla="*/ 39 w 76"/>
                    <a:gd name="T33" fmla="*/ 78 h 78"/>
                    <a:gd name="T34" fmla="*/ 46 w 76"/>
                    <a:gd name="T35" fmla="*/ 77 h 78"/>
                    <a:gd name="T36" fmla="*/ 53 w 76"/>
                    <a:gd name="T37" fmla="*/ 75 h 78"/>
                    <a:gd name="T38" fmla="*/ 60 w 76"/>
                    <a:gd name="T39" fmla="*/ 71 h 78"/>
                    <a:gd name="T40" fmla="*/ 64 w 76"/>
                    <a:gd name="T41" fmla="*/ 67 h 78"/>
                    <a:gd name="T42" fmla="*/ 70 w 76"/>
                    <a:gd name="T43" fmla="*/ 61 h 78"/>
                    <a:gd name="T44" fmla="*/ 73 w 76"/>
                    <a:gd name="T45" fmla="*/ 54 h 78"/>
                    <a:gd name="T46" fmla="*/ 76 w 76"/>
                    <a:gd name="T47" fmla="*/ 46 h 78"/>
                    <a:gd name="T48" fmla="*/ 76 w 76"/>
                    <a:gd name="T49" fmla="*/ 39 h 78"/>
                    <a:gd name="T50" fmla="*/ 76 w 76"/>
                    <a:gd name="T51" fmla="*/ 31 h 78"/>
                    <a:gd name="T52" fmla="*/ 73 w 76"/>
                    <a:gd name="T53" fmla="*/ 23 h 78"/>
                    <a:gd name="T54" fmla="*/ 70 w 76"/>
                    <a:gd name="T55" fmla="*/ 18 h 78"/>
                    <a:gd name="T56" fmla="*/ 64 w 76"/>
                    <a:gd name="T57" fmla="*/ 12 h 78"/>
                    <a:gd name="T58" fmla="*/ 60 w 76"/>
                    <a:gd name="T59" fmla="*/ 8 h 78"/>
                    <a:gd name="T60" fmla="*/ 53 w 76"/>
                    <a:gd name="T61" fmla="*/ 3 h 78"/>
                    <a:gd name="T62" fmla="*/ 46 w 76"/>
                    <a:gd name="T63" fmla="*/ 2 h 78"/>
                    <a:gd name="T64" fmla="*/ 39 w 76"/>
                    <a:gd name="T6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6" h="78">
                      <a:moveTo>
                        <a:pt x="39" y="0"/>
                      </a:moveTo>
                      <a:lnTo>
                        <a:pt x="30" y="2"/>
                      </a:lnTo>
                      <a:lnTo>
                        <a:pt x="23" y="3"/>
                      </a:lnTo>
                      <a:lnTo>
                        <a:pt x="17" y="8"/>
                      </a:lnTo>
                      <a:lnTo>
                        <a:pt x="11" y="12"/>
                      </a:lnTo>
                      <a:lnTo>
                        <a:pt x="5" y="18"/>
                      </a:lnTo>
                      <a:lnTo>
                        <a:pt x="3" y="23"/>
                      </a:lnTo>
                      <a:lnTo>
                        <a:pt x="0" y="31"/>
                      </a:lnTo>
                      <a:lnTo>
                        <a:pt x="0" y="39"/>
                      </a:lnTo>
                      <a:lnTo>
                        <a:pt x="0" y="46"/>
                      </a:lnTo>
                      <a:lnTo>
                        <a:pt x="3" y="54"/>
                      </a:lnTo>
                      <a:lnTo>
                        <a:pt x="5" y="61"/>
                      </a:lnTo>
                      <a:lnTo>
                        <a:pt x="11" y="67"/>
                      </a:lnTo>
                      <a:lnTo>
                        <a:pt x="17" y="71"/>
                      </a:lnTo>
                      <a:lnTo>
                        <a:pt x="23" y="75"/>
                      </a:lnTo>
                      <a:lnTo>
                        <a:pt x="30" y="77"/>
                      </a:lnTo>
                      <a:lnTo>
                        <a:pt x="39" y="78"/>
                      </a:lnTo>
                      <a:lnTo>
                        <a:pt x="46" y="77"/>
                      </a:lnTo>
                      <a:lnTo>
                        <a:pt x="53" y="75"/>
                      </a:lnTo>
                      <a:lnTo>
                        <a:pt x="60" y="71"/>
                      </a:lnTo>
                      <a:lnTo>
                        <a:pt x="64" y="67"/>
                      </a:lnTo>
                      <a:lnTo>
                        <a:pt x="70" y="61"/>
                      </a:lnTo>
                      <a:lnTo>
                        <a:pt x="73" y="54"/>
                      </a:lnTo>
                      <a:lnTo>
                        <a:pt x="76" y="46"/>
                      </a:lnTo>
                      <a:lnTo>
                        <a:pt x="76" y="39"/>
                      </a:lnTo>
                      <a:lnTo>
                        <a:pt x="76" y="31"/>
                      </a:lnTo>
                      <a:lnTo>
                        <a:pt x="73" y="23"/>
                      </a:lnTo>
                      <a:lnTo>
                        <a:pt x="70" y="18"/>
                      </a:lnTo>
                      <a:lnTo>
                        <a:pt x="64" y="12"/>
                      </a:lnTo>
                      <a:lnTo>
                        <a:pt x="60" y="8"/>
                      </a:lnTo>
                      <a:lnTo>
                        <a:pt x="53" y="3"/>
                      </a:lnTo>
                      <a:lnTo>
                        <a:pt x="46" y="2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 232"/>
                <p:cNvSpPr>
                  <a:spLocks noEditPoints="1"/>
                </p:cNvSpPr>
                <p:nvPr/>
              </p:nvSpPr>
              <p:spPr bwMode="auto">
                <a:xfrm>
                  <a:off x="7320488" y="691737"/>
                  <a:ext cx="112111" cy="112111"/>
                </a:xfrm>
                <a:custGeom>
                  <a:avLst/>
                  <a:gdLst>
                    <a:gd name="T0" fmla="*/ 104 w 232"/>
                    <a:gd name="T1" fmla="*/ 1 h 232"/>
                    <a:gd name="T2" fmla="*/ 82 w 232"/>
                    <a:gd name="T3" fmla="*/ 5 h 232"/>
                    <a:gd name="T4" fmla="*/ 60 w 232"/>
                    <a:gd name="T5" fmla="*/ 14 h 232"/>
                    <a:gd name="T6" fmla="*/ 42 w 232"/>
                    <a:gd name="T7" fmla="*/ 27 h 232"/>
                    <a:gd name="T8" fmla="*/ 26 w 232"/>
                    <a:gd name="T9" fmla="*/ 43 h 232"/>
                    <a:gd name="T10" fmla="*/ 14 w 232"/>
                    <a:gd name="T11" fmla="*/ 62 h 232"/>
                    <a:gd name="T12" fmla="*/ 6 w 232"/>
                    <a:gd name="T13" fmla="*/ 82 h 232"/>
                    <a:gd name="T14" fmla="*/ 0 w 232"/>
                    <a:gd name="T15" fmla="*/ 105 h 232"/>
                    <a:gd name="T16" fmla="*/ 0 w 232"/>
                    <a:gd name="T17" fmla="*/ 128 h 232"/>
                    <a:gd name="T18" fmla="*/ 6 w 232"/>
                    <a:gd name="T19" fmla="*/ 151 h 232"/>
                    <a:gd name="T20" fmla="*/ 14 w 232"/>
                    <a:gd name="T21" fmla="*/ 171 h 232"/>
                    <a:gd name="T22" fmla="*/ 26 w 232"/>
                    <a:gd name="T23" fmla="*/ 190 h 232"/>
                    <a:gd name="T24" fmla="*/ 42 w 232"/>
                    <a:gd name="T25" fmla="*/ 206 h 232"/>
                    <a:gd name="T26" fmla="*/ 60 w 232"/>
                    <a:gd name="T27" fmla="*/ 219 h 232"/>
                    <a:gd name="T28" fmla="*/ 82 w 232"/>
                    <a:gd name="T29" fmla="*/ 227 h 232"/>
                    <a:gd name="T30" fmla="*/ 104 w 232"/>
                    <a:gd name="T31" fmla="*/ 232 h 232"/>
                    <a:gd name="T32" fmla="*/ 128 w 232"/>
                    <a:gd name="T33" fmla="*/ 232 h 232"/>
                    <a:gd name="T34" fmla="*/ 150 w 232"/>
                    <a:gd name="T35" fmla="*/ 227 h 232"/>
                    <a:gd name="T36" fmla="*/ 171 w 232"/>
                    <a:gd name="T37" fmla="*/ 219 h 232"/>
                    <a:gd name="T38" fmla="*/ 190 w 232"/>
                    <a:gd name="T39" fmla="*/ 206 h 232"/>
                    <a:gd name="T40" fmla="*/ 206 w 232"/>
                    <a:gd name="T41" fmla="*/ 190 h 232"/>
                    <a:gd name="T42" fmla="*/ 217 w 232"/>
                    <a:gd name="T43" fmla="*/ 171 h 232"/>
                    <a:gd name="T44" fmla="*/ 226 w 232"/>
                    <a:gd name="T45" fmla="*/ 151 h 232"/>
                    <a:gd name="T46" fmla="*/ 232 w 232"/>
                    <a:gd name="T47" fmla="*/ 128 h 232"/>
                    <a:gd name="T48" fmla="*/ 232 w 232"/>
                    <a:gd name="T49" fmla="*/ 105 h 232"/>
                    <a:gd name="T50" fmla="*/ 226 w 232"/>
                    <a:gd name="T51" fmla="*/ 82 h 232"/>
                    <a:gd name="T52" fmla="*/ 217 w 232"/>
                    <a:gd name="T53" fmla="*/ 62 h 232"/>
                    <a:gd name="T54" fmla="*/ 206 w 232"/>
                    <a:gd name="T55" fmla="*/ 43 h 232"/>
                    <a:gd name="T56" fmla="*/ 190 w 232"/>
                    <a:gd name="T57" fmla="*/ 27 h 232"/>
                    <a:gd name="T58" fmla="*/ 171 w 232"/>
                    <a:gd name="T59" fmla="*/ 14 h 232"/>
                    <a:gd name="T60" fmla="*/ 150 w 232"/>
                    <a:gd name="T61" fmla="*/ 5 h 232"/>
                    <a:gd name="T62" fmla="*/ 128 w 232"/>
                    <a:gd name="T63" fmla="*/ 1 h 232"/>
                    <a:gd name="T64" fmla="*/ 117 w 232"/>
                    <a:gd name="T65" fmla="*/ 39 h 232"/>
                    <a:gd name="T66" fmla="*/ 131 w 232"/>
                    <a:gd name="T67" fmla="*/ 40 h 232"/>
                    <a:gd name="T68" fmla="*/ 145 w 232"/>
                    <a:gd name="T69" fmla="*/ 44 h 232"/>
                    <a:gd name="T70" fmla="*/ 170 w 232"/>
                    <a:gd name="T71" fmla="*/ 62 h 232"/>
                    <a:gd name="T72" fmla="*/ 187 w 232"/>
                    <a:gd name="T73" fmla="*/ 86 h 232"/>
                    <a:gd name="T74" fmla="*/ 191 w 232"/>
                    <a:gd name="T75" fmla="*/ 100 h 232"/>
                    <a:gd name="T76" fmla="*/ 193 w 232"/>
                    <a:gd name="T77" fmla="*/ 116 h 232"/>
                    <a:gd name="T78" fmla="*/ 191 w 232"/>
                    <a:gd name="T79" fmla="*/ 132 h 232"/>
                    <a:gd name="T80" fmla="*/ 187 w 232"/>
                    <a:gd name="T81" fmla="*/ 147 h 232"/>
                    <a:gd name="T82" fmla="*/ 170 w 232"/>
                    <a:gd name="T83" fmla="*/ 171 h 232"/>
                    <a:gd name="T84" fmla="*/ 145 w 232"/>
                    <a:gd name="T85" fmla="*/ 187 h 232"/>
                    <a:gd name="T86" fmla="*/ 131 w 232"/>
                    <a:gd name="T87" fmla="*/ 191 h 232"/>
                    <a:gd name="T88" fmla="*/ 117 w 232"/>
                    <a:gd name="T89" fmla="*/ 194 h 232"/>
                    <a:gd name="T90" fmla="*/ 101 w 232"/>
                    <a:gd name="T91" fmla="*/ 191 h 232"/>
                    <a:gd name="T92" fmla="*/ 86 w 232"/>
                    <a:gd name="T93" fmla="*/ 187 h 232"/>
                    <a:gd name="T94" fmla="*/ 62 w 232"/>
                    <a:gd name="T95" fmla="*/ 171 h 232"/>
                    <a:gd name="T96" fmla="*/ 45 w 232"/>
                    <a:gd name="T97" fmla="*/ 147 h 232"/>
                    <a:gd name="T98" fmla="*/ 40 w 232"/>
                    <a:gd name="T99" fmla="*/ 132 h 232"/>
                    <a:gd name="T100" fmla="*/ 39 w 232"/>
                    <a:gd name="T101" fmla="*/ 116 h 232"/>
                    <a:gd name="T102" fmla="*/ 40 w 232"/>
                    <a:gd name="T103" fmla="*/ 100 h 232"/>
                    <a:gd name="T104" fmla="*/ 45 w 232"/>
                    <a:gd name="T105" fmla="*/ 86 h 232"/>
                    <a:gd name="T106" fmla="*/ 62 w 232"/>
                    <a:gd name="T107" fmla="*/ 62 h 232"/>
                    <a:gd name="T108" fmla="*/ 86 w 232"/>
                    <a:gd name="T109" fmla="*/ 44 h 232"/>
                    <a:gd name="T110" fmla="*/ 101 w 232"/>
                    <a:gd name="T111" fmla="*/ 40 h 232"/>
                    <a:gd name="T112" fmla="*/ 117 w 232"/>
                    <a:gd name="T113" fmla="*/ 3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32" h="232">
                      <a:moveTo>
                        <a:pt x="117" y="0"/>
                      </a:moveTo>
                      <a:lnTo>
                        <a:pt x="104" y="1"/>
                      </a:lnTo>
                      <a:lnTo>
                        <a:pt x="92" y="3"/>
                      </a:lnTo>
                      <a:lnTo>
                        <a:pt x="82" y="5"/>
                      </a:lnTo>
                      <a:lnTo>
                        <a:pt x="70" y="10"/>
                      </a:lnTo>
                      <a:lnTo>
                        <a:pt x="60" y="14"/>
                      </a:lnTo>
                      <a:lnTo>
                        <a:pt x="52" y="20"/>
                      </a:lnTo>
                      <a:lnTo>
                        <a:pt x="42" y="27"/>
                      </a:lnTo>
                      <a:lnTo>
                        <a:pt x="34" y="34"/>
                      </a:lnTo>
                      <a:lnTo>
                        <a:pt x="26" y="43"/>
                      </a:lnTo>
                      <a:lnTo>
                        <a:pt x="20" y="51"/>
                      </a:lnTo>
                      <a:lnTo>
                        <a:pt x="14" y="62"/>
                      </a:lnTo>
                      <a:lnTo>
                        <a:pt x="9" y="72"/>
                      </a:lnTo>
                      <a:lnTo>
                        <a:pt x="6" y="82"/>
                      </a:lnTo>
                      <a:lnTo>
                        <a:pt x="3" y="93"/>
                      </a:lnTo>
                      <a:lnTo>
                        <a:pt x="0" y="105"/>
                      </a:lnTo>
                      <a:lnTo>
                        <a:pt x="0" y="116"/>
                      </a:lnTo>
                      <a:lnTo>
                        <a:pt x="0" y="128"/>
                      </a:lnTo>
                      <a:lnTo>
                        <a:pt x="3" y="139"/>
                      </a:lnTo>
                      <a:lnTo>
                        <a:pt x="6" y="151"/>
                      </a:lnTo>
                      <a:lnTo>
                        <a:pt x="9" y="161"/>
                      </a:lnTo>
                      <a:lnTo>
                        <a:pt x="14" y="171"/>
                      </a:lnTo>
                      <a:lnTo>
                        <a:pt x="20" y="181"/>
                      </a:lnTo>
                      <a:lnTo>
                        <a:pt x="26" y="190"/>
                      </a:lnTo>
                      <a:lnTo>
                        <a:pt x="34" y="198"/>
                      </a:lnTo>
                      <a:lnTo>
                        <a:pt x="42" y="206"/>
                      </a:lnTo>
                      <a:lnTo>
                        <a:pt x="52" y="213"/>
                      </a:lnTo>
                      <a:lnTo>
                        <a:pt x="60" y="219"/>
                      </a:lnTo>
                      <a:lnTo>
                        <a:pt x="70" y="223"/>
                      </a:lnTo>
                      <a:lnTo>
                        <a:pt x="82" y="227"/>
                      </a:lnTo>
                      <a:lnTo>
                        <a:pt x="92" y="230"/>
                      </a:lnTo>
                      <a:lnTo>
                        <a:pt x="104" y="232"/>
                      </a:lnTo>
                      <a:lnTo>
                        <a:pt x="117" y="232"/>
                      </a:lnTo>
                      <a:lnTo>
                        <a:pt x="128" y="232"/>
                      </a:lnTo>
                      <a:lnTo>
                        <a:pt x="140" y="230"/>
                      </a:lnTo>
                      <a:lnTo>
                        <a:pt x="150" y="227"/>
                      </a:lnTo>
                      <a:lnTo>
                        <a:pt x="161" y="223"/>
                      </a:lnTo>
                      <a:lnTo>
                        <a:pt x="171" y="219"/>
                      </a:lnTo>
                      <a:lnTo>
                        <a:pt x="180" y="213"/>
                      </a:lnTo>
                      <a:lnTo>
                        <a:pt x="190" y="206"/>
                      </a:lnTo>
                      <a:lnTo>
                        <a:pt x="197" y="198"/>
                      </a:lnTo>
                      <a:lnTo>
                        <a:pt x="206" y="190"/>
                      </a:lnTo>
                      <a:lnTo>
                        <a:pt x="212" y="181"/>
                      </a:lnTo>
                      <a:lnTo>
                        <a:pt x="217" y="171"/>
                      </a:lnTo>
                      <a:lnTo>
                        <a:pt x="223" y="161"/>
                      </a:lnTo>
                      <a:lnTo>
                        <a:pt x="226" y="151"/>
                      </a:lnTo>
                      <a:lnTo>
                        <a:pt x="229" y="139"/>
                      </a:lnTo>
                      <a:lnTo>
                        <a:pt x="232" y="128"/>
                      </a:lnTo>
                      <a:lnTo>
                        <a:pt x="232" y="116"/>
                      </a:lnTo>
                      <a:lnTo>
                        <a:pt x="232" y="105"/>
                      </a:lnTo>
                      <a:lnTo>
                        <a:pt x="229" y="93"/>
                      </a:lnTo>
                      <a:lnTo>
                        <a:pt x="226" y="82"/>
                      </a:lnTo>
                      <a:lnTo>
                        <a:pt x="223" y="72"/>
                      </a:lnTo>
                      <a:lnTo>
                        <a:pt x="217" y="62"/>
                      </a:lnTo>
                      <a:lnTo>
                        <a:pt x="212" y="51"/>
                      </a:lnTo>
                      <a:lnTo>
                        <a:pt x="206" y="43"/>
                      </a:lnTo>
                      <a:lnTo>
                        <a:pt x="197" y="34"/>
                      </a:lnTo>
                      <a:lnTo>
                        <a:pt x="190" y="27"/>
                      </a:lnTo>
                      <a:lnTo>
                        <a:pt x="180" y="20"/>
                      </a:lnTo>
                      <a:lnTo>
                        <a:pt x="171" y="14"/>
                      </a:lnTo>
                      <a:lnTo>
                        <a:pt x="161" y="10"/>
                      </a:lnTo>
                      <a:lnTo>
                        <a:pt x="150" y="5"/>
                      </a:lnTo>
                      <a:lnTo>
                        <a:pt x="140" y="3"/>
                      </a:lnTo>
                      <a:lnTo>
                        <a:pt x="128" y="1"/>
                      </a:lnTo>
                      <a:lnTo>
                        <a:pt x="117" y="0"/>
                      </a:lnTo>
                      <a:close/>
                      <a:moveTo>
                        <a:pt x="117" y="39"/>
                      </a:moveTo>
                      <a:lnTo>
                        <a:pt x="124" y="40"/>
                      </a:lnTo>
                      <a:lnTo>
                        <a:pt x="131" y="40"/>
                      </a:lnTo>
                      <a:lnTo>
                        <a:pt x="138" y="43"/>
                      </a:lnTo>
                      <a:lnTo>
                        <a:pt x="145" y="44"/>
                      </a:lnTo>
                      <a:lnTo>
                        <a:pt x="158" y="51"/>
                      </a:lnTo>
                      <a:lnTo>
                        <a:pt x="170" y="62"/>
                      </a:lnTo>
                      <a:lnTo>
                        <a:pt x="180" y="73"/>
                      </a:lnTo>
                      <a:lnTo>
                        <a:pt x="187" y="86"/>
                      </a:lnTo>
                      <a:lnTo>
                        <a:pt x="190" y="93"/>
                      </a:lnTo>
                      <a:lnTo>
                        <a:pt x="191" y="100"/>
                      </a:lnTo>
                      <a:lnTo>
                        <a:pt x="193" y="108"/>
                      </a:lnTo>
                      <a:lnTo>
                        <a:pt x="193" y="116"/>
                      </a:lnTo>
                      <a:lnTo>
                        <a:pt x="193" y="123"/>
                      </a:lnTo>
                      <a:lnTo>
                        <a:pt x="191" y="132"/>
                      </a:lnTo>
                      <a:lnTo>
                        <a:pt x="190" y="139"/>
                      </a:lnTo>
                      <a:lnTo>
                        <a:pt x="187" y="147"/>
                      </a:lnTo>
                      <a:lnTo>
                        <a:pt x="180" y="160"/>
                      </a:lnTo>
                      <a:lnTo>
                        <a:pt x="170" y="171"/>
                      </a:lnTo>
                      <a:lnTo>
                        <a:pt x="158" y="180"/>
                      </a:lnTo>
                      <a:lnTo>
                        <a:pt x="145" y="187"/>
                      </a:lnTo>
                      <a:lnTo>
                        <a:pt x="138" y="190"/>
                      </a:lnTo>
                      <a:lnTo>
                        <a:pt x="131" y="191"/>
                      </a:lnTo>
                      <a:lnTo>
                        <a:pt x="124" y="193"/>
                      </a:lnTo>
                      <a:lnTo>
                        <a:pt x="117" y="194"/>
                      </a:lnTo>
                      <a:lnTo>
                        <a:pt x="108" y="193"/>
                      </a:lnTo>
                      <a:lnTo>
                        <a:pt x="101" y="191"/>
                      </a:lnTo>
                      <a:lnTo>
                        <a:pt x="93" y="190"/>
                      </a:lnTo>
                      <a:lnTo>
                        <a:pt x="86" y="187"/>
                      </a:lnTo>
                      <a:lnTo>
                        <a:pt x="73" y="180"/>
                      </a:lnTo>
                      <a:lnTo>
                        <a:pt x="62" y="171"/>
                      </a:lnTo>
                      <a:lnTo>
                        <a:pt x="52" y="160"/>
                      </a:lnTo>
                      <a:lnTo>
                        <a:pt x="45" y="147"/>
                      </a:lnTo>
                      <a:lnTo>
                        <a:pt x="42" y="139"/>
                      </a:lnTo>
                      <a:lnTo>
                        <a:pt x="40" y="132"/>
                      </a:lnTo>
                      <a:lnTo>
                        <a:pt x="39" y="123"/>
                      </a:lnTo>
                      <a:lnTo>
                        <a:pt x="39" y="116"/>
                      </a:lnTo>
                      <a:lnTo>
                        <a:pt x="39" y="108"/>
                      </a:lnTo>
                      <a:lnTo>
                        <a:pt x="40" y="100"/>
                      </a:lnTo>
                      <a:lnTo>
                        <a:pt x="42" y="93"/>
                      </a:lnTo>
                      <a:lnTo>
                        <a:pt x="45" y="86"/>
                      </a:lnTo>
                      <a:lnTo>
                        <a:pt x="52" y="73"/>
                      </a:lnTo>
                      <a:lnTo>
                        <a:pt x="62" y="62"/>
                      </a:lnTo>
                      <a:lnTo>
                        <a:pt x="73" y="51"/>
                      </a:lnTo>
                      <a:lnTo>
                        <a:pt x="86" y="44"/>
                      </a:lnTo>
                      <a:lnTo>
                        <a:pt x="93" y="43"/>
                      </a:lnTo>
                      <a:lnTo>
                        <a:pt x="101" y="40"/>
                      </a:lnTo>
                      <a:lnTo>
                        <a:pt x="108" y="40"/>
                      </a:lnTo>
                      <a:lnTo>
                        <a:pt x="117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 233"/>
                <p:cNvSpPr>
                  <a:spLocks noEditPoints="1"/>
                </p:cNvSpPr>
                <p:nvPr/>
              </p:nvSpPr>
              <p:spPr bwMode="auto">
                <a:xfrm>
                  <a:off x="7265161" y="634953"/>
                  <a:ext cx="224223" cy="225679"/>
                </a:xfrm>
                <a:custGeom>
                  <a:avLst/>
                  <a:gdLst>
                    <a:gd name="T0" fmla="*/ 184 w 462"/>
                    <a:gd name="T1" fmla="*/ 5 h 464"/>
                    <a:gd name="T2" fmla="*/ 121 w 462"/>
                    <a:gd name="T3" fmla="*/ 28 h 464"/>
                    <a:gd name="T4" fmla="*/ 67 w 462"/>
                    <a:gd name="T5" fmla="*/ 68 h 464"/>
                    <a:gd name="T6" fmla="*/ 27 w 462"/>
                    <a:gd name="T7" fmla="*/ 121 h 464"/>
                    <a:gd name="T8" fmla="*/ 4 w 462"/>
                    <a:gd name="T9" fmla="*/ 185 h 464"/>
                    <a:gd name="T10" fmla="*/ 0 w 462"/>
                    <a:gd name="T11" fmla="*/ 255 h 464"/>
                    <a:gd name="T12" fmla="*/ 17 w 462"/>
                    <a:gd name="T13" fmla="*/ 323 h 464"/>
                    <a:gd name="T14" fmla="*/ 52 w 462"/>
                    <a:gd name="T15" fmla="*/ 379 h 464"/>
                    <a:gd name="T16" fmla="*/ 102 w 462"/>
                    <a:gd name="T17" fmla="*/ 424 h 464"/>
                    <a:gd name="T18" fmla="*/ 162 w 462"/>
                    <a:gd name="T19" fmla="*/ 454 h 464"/>
                    <a:gd name="T20" fmla="*/ 232 w 462"/>
                    <a:gd name="T21" fmla="*/ 464 h 464"/>
                    <a:gd name="T22" fmla="*/ 299 w 462"/>
                    <a:gd name="T23" fmla="*/ 454 h 464"/>
                    <a:gd name="T24" fmla="*/ 360 w 462"/>
                    <a:gd name="T25" fmla="*/ 424 h 464"/>
                    <a:gd name="T26" fmla="*/ 410 w 462"/>
                    <a:gd name="T27" fmla="*/ 379 h 464"/>
                    <a:gd name="T28" fmla="*/ 445 w 462"/>
                    <a:gd name="T29" fmla="*/ 323 h 464"/>
                    <a:gd name="T30" fmla="*/ 462 w 462"/>
                    <a:gd name="T31" fmla="*/ 255 h 464"/>
                    <a:gd name="T32" fmla="*/ 458 w 462"/>
                    <a:gd name="T33" fmla="*/ 185 h 464"/>
                    <a:gd name="T34" fmla="*/ 435 w 462"/>
                    <a:gd name="T35" fmla="*/ 121 h 464"/>
                    <a:gd name="T36" fmla="*/ 394 w 462"/>
                    <a:gd name="T37" fmla="*/ 68 h 464"/>
                    <a:gd name="T38" fmla="*/ 341 w 462"/>
                    <a:gd name="T39" fmla="*/ 28 h 464"/>
                    <a:gd name="T40" fmla="*/ 278 w 462"/>
                    <a:gd name="T41" fmla="*/ 5 h 464"/>
                    <a:gd name="T42" fmla="*/ 232 w 462"/>
                    <a:gd name="T43" fmla="*/ 0 h 464"/>
                    <a:gd name="T44" fmla="*/ 270 w 462"/>
                    <a:gd name="T45" fmla="*/ 44 h 464"/>
                    <a:gd name="T46" fmla="*/ 322 w 462"/>
                    <a:gd name="T47" fmla="*/ 62 h 464"/>
                    <a:gd name="T48" fmla="*/ 367 w 462"/>
                    <a:gd name="T49" fmla="*/ 95 h 464"/>
                    <a:gd name="T50" fmla="*/ 400 w 462"/>
                    <a:gd name="T51" fmla="*/ 140 h 464"/>
                    <a:gd name="T52" fmla="*/ 420 w 462"/>
                    <a:gd name="T53" fmla="*/ 193 h 464"/>
                    <a:gd name="T54" fmla="*/ 423 w 462"/>
                    <a:gd name="T55" fmla="*/ 252 h 464"/>
                    <a:gd name="T56" fmla="*/ 409 w 462"/>
                    <a:gd name="T57" fmla="*/ 307 h 464"/>
                    <a:gd name="T58" fmla="*/ 380 w 462"/>
                    <a:gd name="T59" fmla="*/ 355 h 464"/>
                    <a:gd name="T60" fmla="*/ 338 w 462"/>
                    <a:gd name="T61" fmla="*/ 392 h 464"/>
                    <a:gd name="T62" fmla="*/ 288 w 462"/>
                    <a:gd name="T63" fmla="*/ 417 h 464"/>
                    <a:gd name="T64" fmla="*/ 232 w 462"/>
                    <a:gd name="T65" fmla="*/ 425 h 464"/>
                    <a:gd name="T66" fmla="*/ 174 w 462"/>
                    <a:gd name="T67" fmla="*/ 417 h 464"/>
                    <a:gd name="T68" fmla="*/ 124 w 462"/>
                    <a:gd name="T69" fmla="*/ 392 h 464"/>
                    <a:gd name="T70" fmla="*/ 82 w 462"/>
                    <a:gd name="T71" fmla="*/ 355 h 464"/>
                    <a:gd name="T72" fmla="*/ 53 w 462"/>
                    <a:gd name="T73" fmla="*/ 307 h 464"/>
                    <a:gd name="T74" fmla="*/ 39 w 462"/>
                    <a:gd name="T75" fmla="*/ 252 h 464"/>
                    <a:gd name="T76" fmla="*/ 41 w 462"/>
                    <a:gd name="T77" fmla="*/ 193 h 464"/>
                    <a:gd name="T78" fmla="*/ 62 w 462"/>
                    <a:gd name="T79" fmla="*/ 140 h 464"/>
                    <a:gd name="T80" fmla="*/ 95 w 462"/>
                    <a:gd name="T81" fmla="*/ 95 h 464"/>
                    <a:gd name="T82" fmla="*/ 139 w 462"/>
                    <a:gd name="T83" fmla="*/ 62 h 464"/>
                    <a:gd name="T84" fmla="*/ 193 w 462"/>
                    <a:gd name="T85" fmla="*/ 44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62" h="464">
                      <a:moveTo>
                        <a:pt x="232" y="0"/>
                      </a:moveTo>
                      <a:lnTo>
                        <a:pt x="207" y="2"/>
                      </a:lnTo>
                      <a:lnTo>
                        <a:pt x="184" y="5"/>
                      </a:lnTo>
                      <a:lnTo>
                        <a:pt x="162" y="10"/>
                      </a:lnTo>
                      <a:lnTo>
                        <a:pt x="141" y="19"/>
                      </a:lnTo>
                      <a:lnTo>
                        <a:pt x="121" y="28"/>
                      </a:lnTo>
                      <a:lnTo>
                        <a:pt x="102" y="39"/>
                      </a:lnTo>
                      <a:lnTo>
                        <a:pt x="83" y="54"/>
                      </a:lnTo>
                      <a:lnTo>
                        <a:pt x="67" y="68"/>
                      </a:lnTo>
                      <a:lnTo>
                        <a:pt x="52" y="85"/>
                      </a:lnTo>
                      <a:lnTo>
                        <a:pt x="39" y="103"/>
                      </a:lnTo>
                      <a:lnTo>
                        <a:pt x="27" y="121"/>
                      </a:lnTo>
                      <a:lnTo>
                        <a:pt x="17" y="142"/>
                      </a:lnTo>
                      <a:lnTo>
                        <a:pt x="10" y="163"/>
                      </a:lnTo>
                      <a:lnTo>
                        <a:pt x="4" y="185"/>
                      </a:lnTo>
                      <a:lnTo>
                        <a:pt x="0" y="208"/>
                      </a:lnTo>
                      <a:lnTo>
                        <a:pt x="0" y="232"/>
                      </a:lnTo>
                      <a:lnTo>
                        <a:pt x="0" y="255"/>
                      </a:lnTo>
                      <a:lnTo>
                        <a:pt x="4" y="278"/>
                      </a:lnTo>
                      <a:lnTo>
                        <a:pt x="10" y="301"/>
                      </a:lnTo>
                      <a:lnTo>
                        <a:pt x="17" y="323"/>
                      </a:lnTo>
                      <a:lnTo>
                        <a:pt x="27" y="343"/>
                      </a:lnTo>
                      <a:lnTo>
                        <a:pt x="39" y="362"/>
                      </a:lnTo>
                      <a:lnTo>
                        <a:pt x="52" y="379"/>
                      </a:lnTo>
                      <a:lnTo>
                        <a:pt x="67" y="396"/>
                      </a:lnTo>
                      <a:lnTo>
                        <a:pt x="83" y="411"/>
                      </a:lnTo>
                      <a:lnTo>
                        <a:pt x="102" y="424"/>
                      </a:lnTo>
                      <a:lnTo>
                        <a:pt x="121" y="435"/>
                      </a:lnTo>
                      <a:lnTo>
                        <a:pt x="141" y="445"/>
                      </a:lnTo>
                      <a:lnTo>
                        <a:pt x="162" y="454"/>
                      </a:lnTo>
                      <a:lnTo>
                        <a:pt x="184" y="460"/>
                      </a:lnTo>
                      <a:lnTo>
                        <a:pt x="207" y="463"/>
                      </a:lnTo>
                      <a:lnTo>
                        <a:pt x="232" y="464"/>
                      </a:lnTo>
                      <a:lnTo>
                        <a:pt x="255" y="463"/>
                      </a:lnTo>
                      <a:lnTo>
                        <a:pt x="278" y="460"/>
                      </a:lnTo>
                      <a:lnTo>
                        <a:pt x="299" y="454"/>
                      </a:lnTo>
                      <a:lnTo>
                        <a:pt x="321" y="445"/>
                      </a:lnTo>
                      <a:lnTo>
                        <a:pt x="341" y="435"/>
                      </a:lnTo>
                      <a:lnTo>
                        <a:pt x="360" y="424"/>
                      </a:lnTo>
                      <a:lnTo>
                        <a:pt x="378" y="411"/>
                      </a:lnTo>
                      <a:lnTo>
                        <a:pt x="394" y="396"/>
                      </a:lnTo>
                      <a:lnTo>
                        <a:pt x="410" y="379"/>
                      </a:lnTo>
                      <a:lnTo>
                        <a:pt x="423" y="362"/>
                      </a:lnTo>
                      <a:lnTo>
                        <a:pt x="435" y="343"/>
                      </a:lnTo>
                      <a:lnTo>
                        <a:pt x="445" y="323"/>
                      </a:lnTo>
                      <a:lnTo>
                        <a:pt x="452" y="301"/>
                      </a:lnTo>
                      <a:lnTo>
                        <a:pt x="458" y="278"/>
                      </a:lnTo>
                      <a:lnTo>
                        <a:pt x="462" y="255"/>
                      </a:lnTo>
                      <a:lnTo>
                        <a:pt x="462" y="232"/>
                      </a:lnTo>
                      <a:lnTo>
                        <a:pt x="462" y="208"/>
                      </a:lnTo>
                      <a:lnTo>
                        <a:pt x="458" y="185"/>
                      </a:lnTo>
                      <a:lnTo>
                        <a:pt x="452" y="163"/>
                      </a:lnTo>
                      <a:lnTo>
                        <a:pt x="445" y="142"/>
                      </a:lnTo>
                      <a:lnTo>
                        <a:pt x="435" y="121"/>
                      </a:lnTo>
                      <a:lnTo>
                        <a:pt x="423" y="103"/>
                      </a:lnTo>
                      <a:lnTo>
                        <a:pt x="410" y="85"/>
                      </a:lnTo>
                      <a:lnTo>
                        <a:pt x="394" y="68"/>
                      </a:lnTo>
                      <a:lnTo>
                        <a:pt x="378" y="54"/>
                      </a:lnTo>
                      <a:lnTo>
                        <a:pt x="360" y="39"/>
                      </a:lnTo>
                      <a:lnTo>
                        <a:pt x="341" y="28"/>
                      </a:lnTo>
                      <a:lnTo>
                        <a:pt x="321" y="19"/>
                      </a:lnTo>
                      <a:lnTo>
                        <a:pt x="299" y="10"/>
                      </a:lnTo>
                      <a:lnTo>
                        <a:pt x="278" y="5"/>
                      </a:lnTo>
                      <a:lnTo>
                        <a:pt x="255" y="2"/>
                      </a:lnTo>
                      <a:lnTo>
                        <a:pt x="232" y="0"/>
                      </a:lnTo>
                      <a:lnTo>
                        <a:pt x="232" y="0"/>
                      </a:lnTo>
                      <a:close/>
                      <a:moveTo>
                        <a:pt x="232" y="39"/>
                      </a:moveTo>
                      <a:lnTo>
                        <a:pt x="250" y="39"/>
                      </a:lnTo>
                      <a:lnTo>
                        <a:pt x="270" y="44"/>
                      </a:lnTo>
                      <a:lnTo>
                        <a:pt x="288" y="48"/>
                      </a:lnTo>
                      <a:lnTo>
                        <a:pt x="306" y="54"/>
                      </a:lnTo>
                      <a:lnTo>
                        <a:pt x="322" y="62"/>
                      </a:lnTo>
                      <a:lnTo>
                        <a:pt x="338" y="72"/>
                      </a:lnTo>
                      <a:lnTo>
                        <a:pt x="354" y="82"/>
                      </a:lnTo>
                      <a:lnTo>
                        <a:pt x="367" y="95"/>
                      </a:lnTo>
                      <a:lnTo>
                        <a:pt x="380" y="110"/>
                      </a:lnTo>
                      <a:lnTo>
                        <a:pt x="391" y="124"/>
                      </a:lnTo>
                      <a:lnTo>
                        <a:pt x="400" y="140"/>
                      </a:lnTo>
                      <a:lnTo>
                        <a:pt x="409" y="157"/>
                      </a:lnTo>
                      <a:lnTo>
                        <a:pt x="416" y="175"/>
                      </a:lnTo>
                      <a:lnTo>
                        <a:pt x="420" y="193"/>
                      </a:lnTo>
                      <a:lnTo>
                        <a:pt x="423" y="212"/>
                      </a:lnTo>
                      <a:lnTo>
                        <a:pt x="424" y="232"/>
                      </a:lnTo>
                      <a:lnTo>
                        <a:pt x="423" y="252"/>
                      </a:lnTo>
                      <a:lnTo>
                        <a:pt x="420" y="271"/>
                      </a:lnTo>
                      <a:lnTo>
                        <a:pt x="416" y="290"/>
                      </a:lnTo>
                      <a:lnTo>
                        <a:pt x="409" y="307"/>
                      </a:lnTo>
                      <a:lnTo>
                        <a:pt x="400" y="324"/>
                      </a:lnTo>
                      <a:lnTo>
                        <a:pt x="391" y="340"/>
                      </a:lnTo>
                      <a:lnTo>
                        <a:pt x="380" y="355"/>
                      </a:lnTo>
                      <a:lnTo>
                        <a:pt x="367" y="369"/>
                      </a:lnTo>
                      <a:lnTo>
                        <a:pt x="354" y="381"/>
                      </a:lnTo>
                      <a:lnTo>
                        <a:pt x="338" y="392"/>
                      </a:lnTo>
                      <a:lnTo>
                        <a:pt x="322" y="402"/>
                      </a:lnTo>
                      <a:lnTo>
                        <a:pt x="306" y="409"/>
                      </a:lnTo>
                      <a:lnTo>
                        <a:pt x="288" y="417"/>
                      </a:lnTo>
                      <a:lnTo>
                        <a:pt x="270" y="421"/>
                      </a:lnTo>
                      <a:lnTo>
                        <a:pt x="250" y="424"/>
                      </a:lnTo>
                      <a:lnTo>
                        <a:pt x="232" y="425"/>
                      </a:lnTo>
                      <a:lnTo>
                        <a:pt x="211" y="424"/>
                      </a:lnTo>
                      <a:lnTo>
                        <a:pt x="193" y="421"/>
                      </a:lnTo>
                      <a:lnTo>
                        <a:pt x="174" y="417"/>
                      </a:lnTo>
                      <a:lnTo>
                        <a:pt x="155" y="409"/>
                      </a:lnTo>
                      <a:lnTo>
                        <a:pt x="139" y="402"/>
                      </a:lnTo>
                      <a:lnTo>
                        <a:pt x="124" y="392"/>
                      </a:lnTo>
                      <a:lnTo>
                        <a:pt x="108" y="381"/>
                      </a:lnTo>
                      <a:lnTo>
                        <a:pt x="95" y="369"/>
                      </a:lnTo>
                      <a:lnTo>
                        <a:pt x="82" y="355"/>
                      </a:lnTo>
                      <a:lnTo>
                        <a:pt x="70" y="340"/>
                      </a:lnTo>
                      <a:lnTo>
                        <a:pt x="62" y="324"/>
                      </a:lnTo>
                      <a:lnTo>
                        <a:pt x="53" y="307"/>
                      </a:lnTo>
                      <a:lnTo>
                        <a:pt x="46" y="290"/>
                      </a:lnTo>
                      <a:lnTo>
                        <a:pt x="41" y="271"/>
                      </a:lnTo>
                      <a:lnTo>
                        <a:pt x="39" y="252"/>
                      </a:lnTo>
                      <a:lnTo>
                        <a:pt x="37" y="232"/>
                      </a:lnTo>
                      <a:lnTo>
                        <a:pt x="39" y="212"/>
                      </a:lnTo>
                      <a:lnTo>
                        <a:pt x="41" y="193"/>
                      </a:lnTo>
                      <a:lnTo>
                        <a:pt x="46" y="175"/>
                      </a:lnTo>
                      <a:lnTo>
                        <a:pt x="53" y="157"/>
                      </a:lnTo>
                      <a:lnTo>
                        <a:pt x="62" y="140"/>
                      </a:lnTo>
                      <a:lnTo>
                        <a:pt x="70" y="124"/>
                      </a:lnTo>
                      <a:lnTo>
                        <a:pt x="82" y="110"/>
                      </a:lnTo>
                      <a:lnTo>
                        <a:pt x="95" y="95"/>
                      </a:lnTo>
                      <a:lnTo>
                        <a:pt x="108" y="82"/>
                      </a:lnTo>
                      <a:lnTo>
                        <a:pt x="124" y="72"/>
                      </a:lnTo>
                      <a:lnTo>
                        <a:pt x="139" y="62"/>
                      </a:lnTo>
                      <a:lnTo>
                        <a:pt x="155" y="54"/>
                      </a:lnTo>
                      <a:lnTo>
                        <a:pt x="174" y="48"/>
                      </a:lnTo>
                      <a:lnTo>
                        <a:pt x="193" y="44"/>
                      </a:lnTo>
                      <a:lnTo>
                        <a:pt x="211" y="39"/>
                      </a:lnTo>
                      <a:lnTo>
                        <a:pt x="232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 234"/>
                <p:cNvSpPr>
                  <a:spLocks noEditPoints="1"/>
                </p:cNvSpPr>
                <p:nvPr/>
              </p:nvSpPr>
              <p:spPr bwMode="auto">
                <a:xfrm>
                  <a:off x="7208377" y="579625"/>
                  <a:ext cx="337790" cy="336334"/>
                </a:xfrm>
                <a:custGeom>
                  <a:avLst/>
                  <a:gdLst>
                    <a:gd name="T0" fmla="*/ 295 w 696"/>
                    <a:gd name="T1" fmla="*/ 3 h 694"/>
                    <a:gd name="T2" fmla="*/ 229 w 696"/>
                    <a:gd name="T3" fmla="*/ 20 h 694"/>
                    <a:gd name="T4" fmla="*/ 167 w 696"/>
                    <a:gd name="T5" fmla="*/ 49 h 694"/>
                    <a:gd name="T6" fmla="*/ 114 w 696"/>
                    <a:gd name="T7" fmla="*/ 89 h 694"/>
                    <a:gd name="T8" fmla="*/ 69 w 696"/>
                    <a:gd name="T9" fmla="*/ 138 h 694"/>
                    <a:gd name="T10" fmla="*/ 35 w 696"/>
                    <a:gd name="T11" fmla="*/ 196 h 694"/>
                    <a:gd name="T12" fmla="*/ 12 w 696"/>
                    <a:gd name="T13" fmla="*/ 261 h 694"/>
                    <a:gd name="T14" fmla="*/ 0 w 696"/>
                    <a:gd name="T15" fmla="*/ 329 h 694"/>
                    <a:gd name="T16" fmla="*/ 4 w 696"/>
                    <a:gd name="T17" fmla="*/ 401 h 694"/>
                    <a:gd name="T18" fmla="*/ 22 w 696"/>
                    <a:gd name="T19" fmla="*/ 467 h 694"/>
                    <a:gd name="T20" fmla="*/ 50 w 696"/>
                    <a:gd name="T21" fmla="*/ 527 h 694"/>
                    <a:gd name="T22" fmla="*/ 91 w 696"/>
                    <a:gd name="T23" fmla="*/ 581 h 694"/>
                    <a:gd name="T24" fmla="*/ 140 w 696"/>
                    <a:gd name="T25" fmla="*/ 625 h 694"/>
                    <a:gd name="T26" fmla="*/ 197 w 696"/>
                    <a:gd name="T27" fmla="*/ 660 h 694"/>
                    <a:gd name="T28" fmla="*/ 261 w 696"/>
                    <a:gd name="T29" fmla="*/ 684 h 694"/>
                    <a:gd name="T30" fmla="*/ 330 w 696"/>
                    <a:gd name="T31" fmla="*/ 694 h 694"/>
                    <a:gd name="T32" fmla="*/ 400 w 696"/>
                    <a:gd name="T33" fmla="*/ 690 h 694"/>
                    <a:gd name="T34" fmla="*/ 468 w 696"/>
                    <a:gd name="T35" fmla="*/ 674 h 694"/>
                    <a:gd name="T36" fmla="*/ 529 w 696"/>
                    <a:gd name="T37" fmla="*/ 644 h 694"/>
                    <a:gd name="T38" fmla="*/ 582 w 696"/>
                    <a:gd name="T39" fmla="*/ 605 h 694"/>
                    <a:gd name="T40" fmla="*/ 626 w 696"/>
                    <a:gd name="T41" fmla="*/ 555 h 694"/>
                    <a:gd name="T42" fmla="*/ 661 w 696"/>
                    <a:gd name="T43" fmla="*/ 499 h 694"/>
                    <a:gd name="T44" fmla="*/ 684 w 696"/>
                    <a:gd name="T45" fmla="*/ 434 h 694"/>
                    <a:gd name="T46" fmla="*/ 696 w 696"/>
                    <a:gd name="T47" fmla="*/ 365 h 694"/>
                    <a:gd name="T48" fmla="*/ 691 w 696"/>
                    <a:gd name="T49" fmla="*/ 294 h 694"/>
                    <a:gd name="T50" fmla="*/ 674 w 696"/>
                    <a:gd name="T51" fmla="*/ 228 h 694"/>
                    <a:gd name="T52" fmla="*/ 645 w 696"/>
                    <a:gd name="T53" fmla="*/ 167 h 694"/>
                    <a:gd name="T54" fmla="*/ 605 w 696"/>
                    <a:gd name="T55" fmla="*/ 114 h 694"/>
                    <a:gd name="T56" fmla="*/ 556 w 696"/>
                    <a:gd name="T57" fmla="*/ 68 h 694"/>
                    <a:gd name="T58" fmla="*/ 498 w 696"/>
                    <a:gd name="T59" fmla="*/ 33 h 694"/>
                    <a:gd name="T60" fmla="*/ 435 w 696"/>
                    <a:gd name="T61" fmla="*/ 10 h 694"/>
                    <a:gd name="T62" fmla="*/ 366 w 696"/>
                    <a:gd name="T63" fmla="*/ 0 h 694"/>
                    <a:gd name="T64" fmla="*/ 364 w 696"/>
                    <a:gd name="T65" fmla="*/ 39 h 694"/>
                    <a:gd name="T66" fmla="*/ 425 w 696"/>
                    <a:gd name="T67" fmla="*/ 48 h 694"/>
                    <a:gd name="T68" fmla="*/ 481 w 696"/>
                    <a:gd name="T69" fmla="*/ 69 h 694"/>
                    <a:gd name="T70" fmla="*/ 544 w 696"/>
                    <a:gd name="T71" fmla="*/ 108 h 694"/>
                    <a:gd name="T72" fmla="*/ 612 w 696"/>
                    <a:gd name="T73" fmla="*/ 187 h 694"/>
                    <a:gd name="T74" fmla="*/ 638 w 696"/>
                    <a:gd name="T75" fmla="*/ 241 h 694"/>
                    <a:gd name="T76" fmla="*/ 654 w 696"/>
                    <a:gd name="T77" fmla="*/ 300 h 694"/>
                    <a:gd name="T78" fmla="*/ 657 w 696"/>
                    <a:gd name="T79" fmla="*/ 363 h 694"/>
                    <a:gd name="T80" fmla="*/ 647 w 696"/>
                    <a:gd name="T81" fmla="*/ 424 h 694"/>
                    <a:gd name="T82" fmla="*/ 626 w 696"/>
                    <a:gd name="T83" fmla="*/ 481 h 694"/>
                    <a:gd name="T84" fmla="*/ 586 w 696"/>
                    <a:gd name="T85" fmla="*/ 543 h 694"/>
                    <a:gd name="T86" fmla="*/ 508 w 696"/>
                    <a:gd name="T87" fmla="*/ 611 h 694"/>
                    <a:gd name="T88" fmla="*/ 454 w 696"/>
                    <a:gd name="T89" fmla="*/ 637 h 694"/>
                    <a:gd name="T90" fmla="*/ 395 w 696"/>
                    <a:gd name="T91" fmla="*/ 653 h 694"/>
                    <a:gd name="T92" fmla="*/ 331 w 696"/>
                    <a:gd name="T93" fmla="*/ 656 h 694"/>
                    <a:gd name="T94" fmla="*/ 271 w 696"/>
                    <a:gd name="T95" fmla="*/ 647 h 694"/>
                    <a:gd name="T96" fmla="*/ 215 w 696"/>
                    <a:gd name="T97" fmla="*/ 625 h 694"/>
                    <a:gd name="T98" fmla="*/ 151 w 696"/>
                    <a:gd name="T99" fmla="*/ 585 h 694"/>
                    <a:gd name="T100" fmla="*/ 84 w 696"/>
                    <a:gd name="T101" fmla="*/ 507 h 694"/>
                    <a:gd name="T102" fmla="*/ 58 w 696"/>
                    <a:gd name="T103" fmla="*/ 454 h 694"/>
                    <a:gd name="T104" fmla="*/ 42 w 696"/>
                    <a:gd name="T105" fmla="*/ 395 h 694"/>
                    <a:gd name="T106" fmla="*/ 39 w 696"/>
                    <a:gd name="T107" fmla="*/ 331 h 694"/>
                    <a:gd name="T108" fmla="*/ 49 w 696"/>
                    <a:gd name="T109" fmla="*/ 270 h 694"/>
                    <a:gd name="T110" fmla="*/ 69 w 696"/>
                    <a:gd name="T111" fmla="*/ 213 h 694"/>
                    <a:gd name="T112" fmla="*/ 109 w 696"/>
                    <a:gd name="T113" fmla="*/ 150 h 694"/>
                    <a:gd name="T114" fmla="*/ 187 w 696"/>
                    <a:gd name="T115" fmla="*/ 82 h 694"/>
                    <a:gd name="T116" fmla="*/ 242 w 696"/>
                    <a:gd name="T117" fmla="*/ 56 h 694"/>
                    <a:gd name="T118" fmla="*/ 301 w 696"/>
                    <a:gd name="T119" fmla="*/ 42 h 6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96" h="694">
                      <a:moveTo>
                        <a:pt x="349" y="0"/>
                      </a:moveTo>
                      <a:lnTo>
                        <a:pt x="330" y="0"/>
                      </a:lnTo>
                      <a:lnTo>
                        <a:pt x="313" y="2"/>
                      </a:lnTo>
                      <a:lnTo>
                        <a:pt x="295" y="3"/>
                      </a:lnTo>
                      <a:lnTo>
                        <a:pt x="278" y="6"/>
                      </a:lnTo>
                      <a:lnTo>
                        <a:pt x="261" y="10"/>
                      </a:lnTo>
                      <a:lnTo>
                        <a:pt x="245" y="15"/>
                      </a:lnTo>
                      <a:lnTo>
                        <a:pt x="229" y="20"/>
                      </a:lnTo>
                      <a:lnTo>
                        <a:pt x="213" y="26"/>
                      </a:lnTo>
                      <a:lnTo>
                        <a:pt x="197" y="33"/>
                      </a:lnTo>
                      <a:lnTo>
                        <a:pt x="181" y="42"/>
                      </a:lnTo>
                      <a:lnTo>
                        <a:pt x="167" y="49"/>
                      </a:lnTo>
                      <a:lnTo>
                        <a:pt x="154" y="59"/>
                      </a:lnTo>
                      <a:lnTo>
                        <a:pt x="140" y="68"/>
                      </a:lnTo>
                      <a:lnTo>
                        <a:pt x="127" y="79"/>
                      </a:lnTo>
                      <a:lnTo>
                        <a:pt x="114" y="89"/>
                      </a:lnTo>
                      <a:lnTo>
                        <a:pt x="102" y="101"/>
                      </a:lnTo>
                      <a:lnTo>
                        <a:pt x="91" y="114"/>
                      </a:lnTo>
                      <a:lnTo>
                        <a:pt x="79" y="125"/>
                      </a:lnTo>
                      <a:lnTo>
                        <a:pt x="69" y="138"/>
                      </a:lnTo>
                      <a:lnTo>
                        <a:pt x="59" y="153"/>
                      </a:lnTo>
                      <a:lnTo>
                        <a:pt x="50" y="167"/>
                      </a:lnTo>
                      <a:lnTo>
                        <a:pt x="42" y="182"/>
                      </a:lnTo>
                      <a:lnTo>
                        <a:pt x="35" y="196"/>
                      </a:lnTo>
                      <a:lnTo>
                        <a:pt x="27" y="212"/>
                      </a:lnTo>
                      <a:lnTo>
                        <a:pt x="22" y="228"/>
                      </a:lnTo>
                      <a:lnTo>
                        <a:pt x="16" y="244"/>
                      </a:lnTo>
                      <a:lnTo>
                        <a:pt x="12" y="261"/>
                      </a:lnTo>
                      <a:lnTo>
                        <a:pt x="7" y="277"/>
                      </a:lnTo>
                      <a:lnTo>
                        <a:pt x="4" y="294"/>
                      </a:lnTo>
                      <a:lnTo>
                        <a:pt x="1" y="311"/>
                      </a:lnTo>
                      <a:lnTo>
                        <a:pt x="0" y="329"/>
                      </a:lnTo>
                      <a:lnTo>
                        <a:pt x="0" y="347"/>
                      </a:lnTo>
                      <a:lnTo>
                        <a:pt x="0" y="365"/>
                      </a:lnTo>
                      <a:lnTo>
                        <a:pt x="1" y="383"/>
                      </a:lnTo>
                      <a:lnTo>
                        <a:pt x="4" y="401"/>
                      </a:lnTo>
                      <a:lnTo>
                        <a:pt x="7" y="418"/>
                      </a:lnTo>
                      <a:lnTo>
                        <a:pt x="12" y="434"/>
                      </a:lnTo>
                      <a:lnTo>
                        <a:pt x="16" y="451"/>
                      </a:lnTo>
                      <a:lnTo>
                        <a:pt x="22" y="467"/>
                      </a:lnTo>
                      <a:lnTo>
                        <a:pt x="27" y="483"/>
                      </a:lnTo>
                      <a:lnTo>
                        <a:pt x="35" y="499"/>
                      </a:lnTo>
                      <a:lnTo>
                        <a:pt x="42" y="513"/>
                      </a:lnTo>
                      <a:lnTo>
                        <a:pt x="50" y="527"/>
                      </a:lnTo>
                      <a:lnTo>
                        <a:pt x="59" y="542"/>
                      </a:lnTo>
                      <a:lnTo>
                        <a:pt x="69" y="555"/>
                      </a:lnTo>
                      <a:lnTo>
                        <a:pt x="79" y="568"/>
                      </a:lnTo>
                      <a:lnTo>
                        <a:pt x="91" y="581"/>
                      </a:lnTo>
                      <a:lnTo>
                        <a:pt x="102" y="594"/>
                      </a:lnTo>
                      <a:lnTo>
                        <a:pt x="114" y="605"/>
                      </a:lnTo>
                      <a:lnTo>
                        <a:pt x="127" y="615"/>
                      </a:lnTo>
                      <a:lnTo>
                        <a:pt x="140" y="625"/>
                      </a:lnTo>
                      <a:lnTo>
                        <a:pt x="154" y="635"/>
                      </a:lnTo>
                      <a:lnTo>
                        <a:pt x="167" y="644"/>
                      </a:lnTo>
                      <a:lnTo>
                        <a:pt x="181" y="653"/>
                      </a:lnTo>
                      <a:lnTo>
                        <a:pt x="197" y="660"/>
                      </a:lnTo>
                      <a:lnTo>
                        <a:pt x="213" y="667"/>
                      </a:lnTo>
                      <a:lnTo>
                        <a:pt x="229" y="674"/>
                      </a:lnTo>
                      <a:lnTo>
                        <a:pt x="245" y="679"/>
                      </a:lnTo>
                      <a:lnTo>
                        <a:pt x="261" y="684"/>
                      </a:lnTo>
                      <a:lnTo>
                        <a:pt x="278" y="687"/>
                      </a:lnTo>
                      <a:lnTo>
                        <a:pt x="295" y="690"/>
                      </a:lnTo>
                      <a:lnTo>
                        <a:pt x="313" y="693"/>
                      </a:lnTo>
                      <a:lnTo>
                        <a:pt x="330" y="694"/>
                      </a:lnTo>
                      <a:lnTo>
                        <a:pt x="349" y="694"/>
                      </a:lnTo>
                      <a:lnTo>
                        <a:pt x="366" y="694"/>
                      </a:lnTo>
                      <a:lnTo>
                        <a:pt x="383" y="693"/>
                      </a:lnTo>
                      <a:lnTo>
                        <a:pt x="400" y="690"/>
                      </a:lnTo>
                      <a:lnTo>
                        <a:pt x="418" y="687"/>
                      </a:lnTo>
                      <a:lnTo>
                        <a:pt x="435" y="684"/>
                      </a:lnTo>
                      <a:lnTo>
                        <a:pt x="451" y="679"/>
                      </a:lnTo>
                      <a:lnTo>
                        <a:pt x="468" y="674"/>
                      </a:lnTo>
                      <a:lnTo>
                        <a:pt x="482" y="667"/>
                      </a:lnTo>
                      <a:lnTo>
                        <a:pt x="498" y="660"/>
                      </a:lnTo>
                      <a:lnTo>
                        <a:pt x="514" y="653"/>
                      </a:lnTo>
                      <a:lnTo>
                        <a:pt x="529" y="644"/>
                      </a:lnTo>
                      <a:lnTo>
                        <a:pt x="541" y="635"/>
                      </a:lnTo>
                      <a:lnTo>
                        <a:pt x="556" y="625"/>
                      </a:lnTo>
                      <a:lnTo>
                        <a:pt x="569" y="615"/>
                      </a:lnTo>
                      <a:lnTo>
                        <a:pt x="582" y="605"/>
                      </a:lnTo>
                      <a:lnTo>
                        <a:pt x="593" y="594"/>
                      </a:lnTo>
                      <a:lnTo>
                        <a:pt x="605" y="581"/>
                      </a:lnTo>
                      <a:lnTo>
                        <a:pt x="616" y="568"/>
                      </a:lnTo>
                      <a:lnTo>
                        <a:pt x="626" y="555"/>
                      </a:lnTo>
                      <a:lnTo>
                        <a:pt x="637" y="542"/>
                      </a:lnTo>
                      <a:lnTo>
                        <a:pt x="645" y="527"/>
                      </a:lnTo>
                      <a:lnTo>
                        <a:pt x="654" y="513"/>
                      </a:lnTo>
                      <a:lnTo>
                        <a:pt x="661" y="499"/>
                      </a:lnTo>
                      <a:lnTo>
                        <a:pt x="668" y="483"/>
                      </a:lnTo>
                      <a:lnTo>
                        <a:pt x="674" y="467"/>
                      </a:lnTo>
                      <a:lnTo>
                        <a:pt x="680" y="451"/>
                      </a:lnTo>
                      <a:lnTo>
                        <a:pt x="684" y="434"/>
                      </a:lnTo>
                      <a:lnTo>
                        <a:pt x="688" y="418"/>
                      </a:lnTo>
                      <a:lnTo>
                        <a:pt x="691" y="401"/>
                      </a:lnTo>
                      <a:lnTo>
                        <a:pt x="694" y="383"/>
                      </a:lnTo>
                      <a:lnTo>
                        <a:pt x="696" y="365"/>
                      </a:lnTo>
                      <a:lnTo>
                        <a:pt x="696" y="347"/>
                      </a:lnTo>
                      <a:lnTo>
                        <a:pt x="696" y="329"/>
                      </a:lnTo>
                      <a:lnTo>
                        <a:pt x="694" y="311"/>
                      </a:lnTo>
                      <a:lnTo>
                        <a:pt x="691" y="294"/>
                      </a:lnTo>
                      <a:lnTo>
                        <a:pt x="688" y="277"/>
                      </a:lnTo>
                      <a:lnTo>
                        <a:pt x="684" y="261"/>
                      </a:lnTo>
                      <a:lnTo>
                        <a:pt x="680" y="244"/>
                      </a:lnTo>
                      <a:lnTo>
                        <a:pt x="674" y="228"/>
                      </a:lnTo>
                      <a:lnTo>
                        <a:pt x="668" y="212"/>
                      </a:lnTo>
                      <a:lnTo>
                        <a:pt x="661" y="196"/>
                      </a:lnTo>
                      <a:lnTo>
                        <a:pt x="654" y="182"/>
                      </a:lnTo>
                      <a:lnTo>
                        <a:pt x="645" y="167"/>
                      </a:lnTo>
                      <a:lnTo>
                        <a:pt x="637" y="153"/>
                      </a:lnTo>
                      <a:lnTo>
                        <a:pt x="626" y="138"/>
                      </a:lnTo>
                      <a:lnTo>
                        <a:pt x="616" y="125"/>
                      </a:lnTo>
                      <a:lnTo>
                        <a:pt x="605" y="114"/>
                      </a:lnTo>
                      <a:lnTo>
                        <a:pt x="593" y="101"/>
                      </a:lnTo>
                      <a:lnTo>
                        <a:pt x="582" y="89"/>
                      </a:lnTo>
                      <a:lnTo>
                        <a:pt x="569" y="79"/>
                      </a:lnTo>
                      <a:lnTo>
                        <a:pt x="556" y="68"/>
                      </a:lnTo>
                      <a:lnTo>
                        <a:pt x="541" y="59"/>
                      </a:lnTo>
                      <a:lnTo>
                        <a:pt x="529" y="49"/>
                      </a:lnTo>
                      <a:lnTo>
                        <a:pt x="514" y="42"/>
                      </a:lnTo>
                      <a:lnTo>
                        <a:pt x="498" y="33"/>
                      </a:lnTo>
                      <a:lnTo>
                        <a:pt x="482" y="26"/>
                      </a:lnTo>
                      <a:lnTo>
                        <a:pt x="468" y="20"/>
                      </a:lnTo>
                      <a:lnTo>
                        <a:pt x="451" y="15"/>
                      </a:lnTo>
                      <a:lnTo>
                        <a:pt x="435" y="10"/>
                      </a:lnTo>
                      <a:lnTo>
                        <a:pt x="418" y="6"/>
                      </a:lnTo>
                      <a:lnTo>
                        <a:pt x="400" y="3"/>
                      </a:lnTo>
                      <a:lnTo>
                        <a:pt x="383" y="2"/>
                      </a:lnTo>
                      <a:lnTo>
                        <a:pt x="366" y="0"/>
                      </a:lnTo>
                      <a:lnTo>
                        <a:pt x="349" y="0"/>
                      </a:lnTo>
                      <a:lnTo>
                        <a:pt x="349" y="0"/>
                      </a:lnTo>
                      <a:close/>
                      <a:moveTo>
                        <a:pt x="349" y="38"/>
                      </a:moveTo>
                      <a:lnTo>
                        <a:pt x="364" y="39"/>
                      </a:lnTo>
                      <a:lnTo>
                        <a:pt x="379" y="39"/>
                      </a:lnTo>
                      <a:lnTo>
                        <a:pt x="395" y="42"/>
                      </a:lnTo>
                      <a:lnTo>
                        <a:pt x="410" y="45"/>
                      </a:lnTo>
                      <a:lnTo>
                        <a:pt x="425" y="48"/>
                      </a:lnTo>
                      <a:lnTo>
                        <a:pt x="439" y="52"/>
                      </a:lnTo>
                      <a:lnTo>
                        <a:pt x="454" y="56"/>
                      </a:lnTo>
                      <a:lnTo>
                        <a:pt x="468" y="62"/>
                      </a:lnTo>
                      <a:lnTo>
                        <a:pt x="481" y="69"/>
                      </a:lnTo>
                      <a:lnTo>
                        <a:pt x="495" y="75"/>
                      </a:lnTo>
                      <a:lnTo>
                        <a:pt x="508" y="82"/>
                      </a:lnTo>
                      <a:lnTo>
                        <a:pt x="520" y="91"/>
                      </a:lnTo>
                      <a:lnTo>
                        <a:pt x="544" y="108"/>
                      </a:lnTo>
                      <a:lnTo>
                        <a:pt x="566" y="128"/>
                      </a:lnTo>
                      <a:lnTo>
                        <a:pt x="586" y="150"/>
                      </a:lnTo>
                      <a:lnTo>
                        <a:pt x="603" y="174"/>
                      </a:lnTo>
                      <a:lnTo>
                        <a:pt x="612" y="187"/>
                      </a:lnTo>
                      <a:lnTo>
                        <a:pt x="619" y="200"/>
                      </a:lnTo>
                      <a:lnTo>
                        <a:pt x="626" y="213"/>
                      </a:lnTo>
                      <a:lnTo>
                        <a:pt x="632" y="226"/>
                      </a:lnTo>
                      <a:lnTo>
                        <a:pt x="638" y="241"/>
                      </a:lnTo>
                      <a:lnTo>
                        <a:pt x="642" y="255"/>
                      </a:lnTo>
                      <a:lnTo>
                        <a:pt x="647" y="270"/>
                      </a:lnTo>
                      <a:lnTo>
                        <a:pt x="651" y="285"/>
                      </a:lnTo>
                      <a:lnTo>
                        <a:pt x="654" y="300"/>
                      </a:lnTo>
                      <a:lnTo>
                        <a:pt x="655" y="316"/>
                      </a:lnTo>
                      <a:lnTo>
                        <a:pt x="657" y="331"/>
                      </a:lnTo>
                      <a:lnTo>
                        <a:pt x="657" y="347"/>
                      </a:lnTo>
                      <a:lnTo>
                        <a:pt x="657" y="363"/>
                      </a:lnTo>
                      <a:lnTo>
                        <a:pt x="655" y="379"/>
                      </a:lnTo>
                      <a:lnTo>
                        <a:pt x="654" y="395"/>
                      </a:lnTo>
                      <a:lnTo>
                        <a:pt x="651" y="409"/>
                      </a:lnTo>
                      <a:lnTo>
                        <a:pt x="647" y="424"/>
                      </a:lnTo>
                      <a:lnTo>
                        <a:pt x="642" y="439"/>
                      </a:lnTo>
                      <a:lnTo>
                        <a:pt x="638" y="454"/>
                      </a:lnTo>
                      <a:lnTo>
                        <a:pt x="632" y="467"/>
                      </a:lnTo>
                      <a:lnTo>
                        <a:pt x="626" y="481"/>
                      </a:lnTo>
                      <a:lnTo>
                        <a:pt x="619" y="494"/>
                      </a:lnTo>
                      <a:lnTo>
                        <a:pt x="612" y="507"/>
                      </a:lnTo>
                      <a:lnTo>
                        <a:pt x="603" y="520"/>
                      </a:lnTo>
                      <a:lnTo>
                        <a:pt x="586" y="543"/>
                      </a:lnTo>
                      <a:lnTo>
                        <a:pt x="566" y="566"/>
                      </a:lnTo>
                      <a:lnTo>
                        <a:pt x="544" y="585"/>
                      </a:lnTo>
                      <a:lnTo>
                        <a:pt x="520" y="604"/>
                      </a:lnTo>
                      <a:lnTo>
                        <a:pt x="508" y="611"/>
                      </a:lnTo>
                      <a:lnTo>
                        <a:pt x="495" y="618"/>
                      </a:lnTo>
                      <a:lnTo>
                        <a:pt x="481" y="625"/>
                      </a:lnTo>
                      <a:lnTo>
                        <a:pt x="468" y="632"/>
                      </a:lnTo>
                      <a:lnTo>
                        <a:pt x="454" y="637"/>
                      </a:lnTo>
                      <a:lnTo>
                        <a:pt x="439" y="643"/>
                      </a:lnTo>
                      <a:lnTo>
                        <a:pt x="425" y="647"/>
                      </a:lnTo>
                      <a:lnTo>
                        <a:pt x="410" y="650"/>
                      </a:lnTo>
                      <a:lnTo>
                        <a:pt x="395" y="653"/>
                      </a:lnTo>
                      <a:lnTo>
                        <a:pt x="379" y="654"/>
                      </a:lnTo>
                      <a:lnTo>
                        <a:pt x="364" y="656"/>
                      </a:lnTo>
                      <a:lnTo>
                        <a:pt x="349" y="656"/>
                      </a:lnTo>
                      <a:lnTo>
                        <a:pt x="331" y="656"/>
                      </a:lnTo>
                      <a:lnTo>
                        <a:pt x="317" y="654"/>
                      </a:lnTo>
                      <a:lnTo>
                        <a:pt x="301" y="653"/>
                      </a:lnTo>
                      <a:lnTo>
                        <a:pt x="285" y="650"/>
                      </a:lnTo>
                      <a:lnTo>
                        <a:pt x="271" y="647"/>
                      </a:lnTo>
                      <a:lnTo>
                        <a:pt x="256" y="643"/>
                      </a:lnTo>
                      <a:lnTo>
                        <a:pt x="242" y="637"/>
                      </a:lnTo>
                      <a:lnTo>
                        <a:pt x="228" y="632"/>
                      </a:lnTo>
                      <a:lnTo>
                        <a:pt x="215" y="625"/>
                      </a:lnTo>
                      <a:lnTo>
                        <a:pt x="200" y="618"/>
                      </a:lnTo>
                      <a:lnTo>
                        <a:pt x="187" y="611"/>
                      </a:lnTo>
                      <a:lnTo>
                        <a:pt x="176" y="604"/>
                      </a:lnTo>
                      <a:lnTo>
                        <a:pt x="151" y="585"/>
                      </a:lnTo>
                      <a:lnTo>
                        <a:pt x="130" y="566"/>
                      </a:lnTo>
                      <a:lnTo>
                        <a:pt x="109" y="543"/>
                      </a:lnTo>
                      <a:lnTo>
                        <a:pt x="92" y="520"/>
                      </a:lnTo>
                      <a:lnTo>
                        <a:pt x="84" y="507"/>
                      </a:lnTo>
                      <a:lnTo>
                        <a:pt x="76" y="494"/>
                      </a:lnTo>
                      <a:lnTo>
                        <a:pt x="69" y="481"/>
                      </a:lnTo>
                      <a:lnTo>
                        <a:pt x="63" y="467"/>
                      </a:lnTo>
                      <a:lnTo>
                        <a:pt x="58" y="454"/>
                      </a:lnTo>
                      <a:lnTo>
                        <a:pt x="53" y="439"/>
                      </a:lnTo>
                      <a:lnTo>
                        <a:pt x="49" y="424"/>
                      </a:lnTo>
                      <a:lnTo>
                        <a:pt x="45" y="409"/>
                      </a:lnTo>
                      <a:lnTo>
                        <a:pt x="42" y="395"/>
                      </a:lnTo>
                      <a:lnTo>
                        <a:pt x="40" y="379"/>
                      </a:lnTo>
                      <a:lnTo>
                        <a:pt x="39" y="363"/>
                      </a:lnTo>
                      <a:lnTo>
                        <a:pt x="39" y="347"/>
                      </a:lnTo>
                      <a:lnTo>
                        <a:pt x="39" y="331"/>
                      </a:lnTo>
                      <a:lnTo>
                        <a:pt x="40" y="316"/>
                      </a:lnTo>
                      <a:lnTo>
                        <a:pt x="42" y="300"/>
                      </a:lnTo>
                      <a:lnTo>
                        <a:pt x="45" y="285"/>
                      </a:lnTo>
                      <a:lnTo>
                        <a:pt x="49" y="270"/>
                      </a:lnTo>
                      <a:lnTo>
                        <a:pt x="53" y="255"/>
                      </a:lnTo>
                      <a:lnTo>
                        <a:pt x="58" y="241"/>
                      </a:lnTo>
                      <a:lnTo>
                        <a:pt x="63" y="226"/>
                      </a:lnTo>
                      <a:lnTo>
                        <a:pt x="69" y="213"/>
                      </a:lnTo>
                      <a:lnTo>
                        <a:pt x="76" y="200"/>
                      </a:lnTo>
                      <a:lnTo>
                        <a:pt x="84" y="187"/>
                      </a:lnTo>
                      <a:lnTo>
                        <a:pt x="92" y="174"/>
                      </a:lnTo>
                      <a:lnTo>
                        <a:pt x="109" y="150"/>
                      </a:lnTo>
                      <a:lnTo>
                        <a:pt x="130" y="128"/>
                      </a:lnTo>
                      <a:lnTo>
                        <a:pt x="151" y="108"/>
                      </a:lnTo>
                      <a:lnTo>
                        <a:pt x="176" y="91"/>
                      </a:lnTo>
                      <a:lnTo>
                        <a:pt x="187" y="82"/>
                      </a:lnTo>
                      <a:lnTo>
                        <a:pt x="200" y="75"/>
                      </a:lnTo>
                      <a:lnTo>
                        <a:pt x="215" y="69"/>
                      </a:lnTo>
                      <a:lnTo>
                        <a:pt x="228" y="62"/>
                      </a:lnTo>
                      <a:lnTo>
                        <a:pt x="242" y="56"/>
                      </a:lnTo>
                      <a:lnTo>
                        <a:pt x="256" y="52"/>
                      </a:lnTo>
                      <a:lnTo>
                        <a:pt x="271" y="48"/>
                      </a:lnTo>
                      <a:lnTo>
                        <a:pt x="285" y="45"/>
                      </a:lnTo>
                      <a:lnTo>
                        <a:pt x="301" y="42"/>
                      </a:lnTo>
                      <a:lnTo>
                        <a:pt x="317" y="39"/>
                      </a:lnTo>
                      <a:lnTo>
                        <a:pt x="331" y="39"/>
                      </a:lnTo>
                      <a:lnTo>
                        <a:pt x="349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 235"/>
                <p:cNvSpPr>
                  <a:spLocks/>
                </p:cNvSpPr>
                <p:nvPr/>
              </p:nvSpPr>
              <p:spPr bwMode="auto">
                <a:xfrm>
                  <a:off x="7369992" y="534490"/>
                  <a:ext cx="219855" cy="219855"/>
                </a:xfrm>
                <a:custGeom>
                  <a:avLst/>
                  <a:gdLst>
                    <a:gd name="T0" fmla="*/ 425 w 452"/>
                    <a:gd name="T1" fmla="*/ 0 h 452"/>
                    <a:gd name="T2" fmla="*/ 452 w 452"/>
                    <a:gd name="T3" fmla="*/ 27 h 452"/>
                    <a:gd name="T4" fmla="*/ 27 w 452"/>
                    <a:gd name="T5" fmla="*/ 452 h 452"/>
                    <a:gd name="T6" fmla="*/ 0 w 452"/>
                    <a:gd name="T7" fmla="*/ 425 h 452"/>
                    <a:gd name="T8" fmla="*/ 425 w 452"/>
                    <a:gd name="T9" fmla="*/ 0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2" h="452">
                      <a:moveTo>
                        <a:pt x="425" y="0"/>
                      </a:moveTo>
                      <a:lnTo>
                        <a:pt x="452" y="27"/>
                      </a:lnTo>
                      <a:lnTo>
                        <a:pt x="27" y="452"/>
                      </a:lnTo>
                      <a:lnTo>
                        <a:pt x="0" y="425"/>
                      </a:lnTo>
                      <a:lnTo>
                        <a:pt x="42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236"/>
                <p:cNvSpPr>
                  <a:spLocks noEditPoints="1"/>
                </p:cNvSpPr>
                <p:nvPr/>
              </p:nvSpPr>
              <p:spPr bwMode="auto">
                <a:xfrm>
                  <a:off x="7496663" y="484986"/>
                  <a:ext cx="142687" cy="144143"/>
                </a:xfrm>
                <a:custGeom>
                  <a:avLst/>
                  <a:gdLst>
                    <a:gd name="T0" fmla="*/ 184 w 294"/>
                    <a:gd name="T1" fmla="*/ 4 h 295"/>
                    <a:gd name="T2" fmla="*/ 129 w 294"/>
                    <a:gd name="T3" fmla="*/ 27 h 295"/>
                    <a:gd name="T4" fmla="*/ 85 w 294"/>
                    <a:gd name="T5" fmla="*/ 53 h 295"/>
                    <a:gd name="T6" fmla="*/ 52 w 294"/>
                    <a:gd name="T7" fmla="*/ 76 h 295"/>
                    <a:gd name="T8" fmla="*/ 31 w 294"/>
                    <a:gd name="T9" fmla="*/ 95 h 295"/>
                    <a:gd name="T10" fmla="*/ 16 w 294"/>
                    <a:gd name="T11" fmla="*/ 114 h 295"/>
                    <a:gd name="T12" fmla="*/ 6 w 294"/>
                    <a:gd name="T13" fmla="*/ 135 h 295"/>
                    <a:gd name="T14" fmla="*/ 0 w 294"/>
                    <a:gd name="T15" fmla="*/ 158 h 295"/>
                    <a:gd name="T16" fmla="*/ 1 w 294"/>
                    <a:gd name="T17" fmla="*/ 183 h 295"/>
                    <a:gd name="T18" fmla="*/ 11 w 294"/>
                    <a:gd name="T19" fmla="*/ 210 h 295"/>
                    <a:gd name="T20" fmla="*/ 30 w 294"/>
                    <a:gd name="T21" fmla="*/ 237 h 295"/>
                    <a:gd name="T22" fmla="*/ 54 w 294"/>
                    <a:gd name="T23" fmla="*/ 262 h 295"/>
                    <a:gd name="T24" fmla="*/ 76 w 294"/>
                    <a:gd name="T25" fmla="*/ 279 h 295"/>
                    <a:gd name="T26" fmla="*/ 98 w 294"/>
                    <a:gd name="T27" fmla="*/ 289 h 295"/>
                    <a:gd name="T28" fmla="*/ 118 w 294"/>
                    <a:gd name="T29" fmla="*/ 294 h 295"/>
                    <a:gd name="T30" fmla="*/ 138 w 294"/>
                    <a:gd name="T31" fmla="*/ 294 h 295"/>
                    <a:gd name="T32" fmla="*/ 155 w 294"/>
                    <a:gd name="T33" fmla="*/ 289 h 295"/>
                    <a:gd name="T34" fmla="*/ 174 w 294"/>
                    <a:gd name="T35" fmla="*/ 282 h 295"/>
                    <a:gd name="T36" fmla="*/ 190 w 294"/>
                    <a:gd name="T37" fmla="*/ 271 h 295"/>
                    <a:gd name="T38" fmla="*/ 213 w 294"/>
                    <a:gd name="T39" fmla="*/ 249 h 295"/>
                    <a:gd name="T40" fmla="*/ 239 w 294"/>
                    <a:gd name="T41" fmla="*/ 214 h 295"/>
                    <a:gd name="T42" fmla="*/ 269 w 294"/>
                    <a:gd name="T43" fmla="*/ 160 h 295"/>
                    <a:gd name="T44" fmla="*/ 291 w 294"/>
                    <a:gd name="T45" fmla="*/ 105 h 295"/>
                    <a:gd name="T46" fmla="*/ 197 w 294"/>
                    <a:gd name="T47" fmla="*/ 96 h 295"/>
                    <a:gd name="T48" fmla="*/ 158 w 294"/>
                    <a:gd name="T49" fmla="*/ 56 h 295"/>
                    <a:gd name="T50" fmla="*/ 158 w 294"/>
                    <a:gd name="T51" fmla="*/ 135 h 295"/>
                    <a:gd name="T52" fmla="*/ 237 w 294"/>
                    <a:gd name="T53" fmla="*/ 135 h 295"/>
                    <a:gd name="T54" fmla="*/ 216 w 294"/>
                    <a:gd name="T55" fmla="*/ 178 h 295"/>
                    <a:gd name="T56" fmla="*/ 188 w 294"/>
                    <a:gd name="T57" fmla="*/ 217 h 295"/>
                    <a:gd name="T58" fmla="*/ 174 w 294"/>
                    <a:gd name="T59" fmla="*/ 233 h 295"/>
                    <a:gd name="T60" fmla="*/ 160 w 294"/>
                    <a:gd name="T61" fmla="*/ 245 h 295"/>
                    <a:gd name="T62" fmla="*/ 144 w 294"/>
                    <a:gd name="T63" fmla="*/ 253 h 295"/>
                    <a:gd name="T64" fmla="*/ 128 w 294"/>
                    <a:gd name="T65" fmla="*/ 256 h 295"/>
                    <a:gd name="T66" fmla="*/ 115 w 294"/>
                    <a:gd name="T67" fmla="*/ 255 h 295"/>
                    <a:gd name="T68" fmla="*/ 101 w 294"/>
                    <a:gd name="T69" fmla="*/ 247 h 295"/>
                    <a:gd name="T70" fmla="*/ 70 w 294"/>
                    <a:gd name="T71" fmla="*/ 224 h 295"/>
                    <a:gd name="T72" fmla="*/ 49 w 294"/>
                    <a:gd name="T73" fmla="*/ 198 h 295"/>
                    <a:gd name="T74" fmla="*/ 40 w 294"/>
                    <a:gd name="T75" fmla="*/ 178 h 295"/>
                    <a:gd name="T76" fmla="*/ 37 w 294"/>
                    <a:gd name="T77" fmla="*/ 164 h 295"/>
                    <a:gd name="T78" fmla="*/ 39 w 294"/>
                    <a:gd name="T79" fmla="*/ 155 h 295"/>
                    <a:gd name="T80" fmla="*/ 44 w 294"/>
                    <a:gd name="T81" fmla="*/ 141 h 295"/>
                    <a:gd name="T82" fmla="*/ 54 w 294"/>
                    <a:gd name="T83" fmla="*/ 126 h 295"/>
                    <a:gd name="T84" fmla="*/ 82 w 294"/>
                    <a:gd name="T85" fmla="*/ 101 h 295"/>
                    <a:gd name="T86" fmla="*/ 119 w 294"/>
                    <a:gd name="T87" fmla="*/ 76 h 295"/>
                    <a:gd name="T88" fmla="*/ 158 w 294"/>
                    <a:gd name="T89" fmla="*/ 56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94" h="295">
                      <a:moveTo>
                        <a:pt x="197" y="0"/>
                      </a:moveTo>
                      <a:lnTo>
                        <a:pt x="184" y="4"/>
                      </a:lnTo>
                      <a:lnTo>
                        <a:pt x="151" y="18"/>
                      </a:lnTo>
                      <a:lnTo>
                        <a:pt x="129" y="27"/>
                      </a:lnTo>
                      <a:lnTo>
                        <a:pt x="108" y="39"/>
                      </a:lnTo>
                      <a:lnTo>
                        <a:pt x="85" y="53"/>
                      </a:lnTo>
                      <a:lnTo>
                        <a:pt x="62" y="67"/>
                      </a:lnTo>
                      <a:lnTo>
                        <a:pt x="52" y="76"/>
                      </a:lnTo>
                      <a:lnTo>
                        <a:pt x="42" y="85"/>
                      </a:lnTo>
                      <a:lnTo>
                        <a:pt x="31" y="95"/>
                      </a:lnTo>
                      <a:lnTo>
                        <a:pt x="23" y="103"/>
                      </a:lnTo>
                      <a:lnTo>
                        <a:pt x="16" y="114"/>
                      </a:lnTo>
                      <a:lnTo>
                        <a:pt x="10" y="125"/>
                      </a:lnTo>
                      <a:lnTo>
                        <a:pt x="6" y="135"/>
                      </a:lnTo>
                      <a:lnTo>
                        <a:pt x="1" y="147"/>
                      </a:lnTo>
                      <a:lnTo>
                        <a:pt x="0" y="158"/>
                      </a:lnTo>
                      <a:lnTo>
                        <a:pt x="0" y="171"/>
                      </a:lnTo>
                      <a:lnTo>
                        <a:pt x="1" y="183"/>
                      </a:lnTo>
                      <a:lnTo>
                        <a:pt x="4" y="196"/>
                      </a:lnTo>
                      <a:lnTo>
                        <a:pt x="11" y="210"/>
                      </a:lnTo>
                      <a:lnTo>
                        <a:pt x="18" y="223"/>
                      </a:lnTo>
                      <a:lnTo>
                        <a:pt x="30" y="237"/>
                      </a:lnTo>
                      <a:lnTo>
                        <a:pt x="43" y="252"/>
                      </a:lnTo>
                      <a:lnTo>
                        <a:pt x="54" y="262"/>
                      </a:lnTo>
                      <a:lnTo>
                        <a:pt x="65" y="271"/>
                      </a:lnTo>
                      <a:lnTo>
                        <a:pt x="76" y="279"/>
                      </a:lnTo>
                      <a:lnTo>
                        <a:pt x="88" y="285"/>
                      </a:lnTo>
                      <a:lnTo>
                        <a:pt x="98" y="289"/>
                      </a:lnTo>
                      <a:lnTo>
                        <a:pt x="108" y="292"/>
                      </a:lnTo>
                      <a:lnTo>
                        <a:pt x="118" y="294"/>
                      </a:lnTo>
                      <a:lnTo>
                        <a:pt x="128" y="295"/>
                      </a:lnTo>
                      <a:lnTo>
                        <a:pt x="138" y="294"/>
                      </a:lnTo>
                      <a:lnTo>
                        <a:pt x="147" y="292"/>
                      </a:lnTo>
                      <a:lnTo>
                        <a:pt x="155" y="289"/>
                      </a:lnTo>
                      <a:lnTo>
                        <a:pt x="165" y="286"/>
                      </a:lnTo>
                      <a:lnTo>
                        <a:pt x="174" y="282"/>
                      </a:lnTo>
                      <a:lnTo>
                        <a:pt x="181" y="276"/>
                      </a:lnTo>
                      <a:lnTo>
                        <a:pt x="190" y="271"/>
                      </a:lnTo>
                      <a:lnTo>
                        <a:pt x="197" y="263"/>
                      </a:lnTo>
                      <a:lnTo>
                        <a:pt x="213" y="249"/>
                      </a:lnTo>
                      <a:lnTo>
                        <a:pt x="226" y="232"/>
                      </a:lnTo>
                      <a:lnTo>
                        <a:pt x="239" y="214"/>
                      </a:lnTo>
                      <a:lnTo>
                        <a:pt x="250" y="196"/>
                      </a:lnTo>
                      <a:lnTo>
                        <a:pt x="269" y="160"/>
                      </a:lnTo>
                      <a:lnTo>
                        <a:pt x="282" y="128"/>
                      </a:lnTo>
                      <a:lnTo>
                        <a:pt x="291" y="105"/>
                      </a:lnTo>
                      <a:lnTo>
                        <a:pt x="294" y="96"/>
                      </a:lnTo>
                      <a:lnTo>
                        <a:pt x="197" y="96"/>
                      </a:lnTo>
                      <a:lnTo>
                        <a:pt x="197" y="0"/>
                      </a:lnTo>
                      <a:close/>
                      <a:moveTo>
                        <a:pt x="158" y="56"/>
                      </a:moveTo>
                      <a:lnTo>
                        <a:pt x="158" y="96"/>
                      </a:lnTo>
                      <a:lnTo>
                        <a:pt x="158" y="135"/>
                      </a:lnTo>
                      <a:lnTo>
                        <a:pt x="197" y="135"/>
                      </a:lnTo>
                      <a:lnTo>
                        <a:pt x="237" y="135"/>
                      </a:lnTo>
                      <a:lnTo>
                        <a:pt x="227" y="157"/>
                      </a:lnTo>
                      <a:lnTo>
                        <a:pt x="216" y="178"/>
                      </a:lnTo>
                      <a:lnTo>
                        <a:pt x="203" y="198"/>
                      </a:lnTo>
                      <a:lnTo>
                        <a:pt x="188" y="217"/>
                      </a:lnTo>
                      <a:lnTo>
                        <a:pt x="181" y="224"/>
                      </a:lnTo>
                      <a:lnTo>
                        <a:pt x="174" y="233"/>
                      </a:lnTo>
                      <a:lnTo>
                        <a:pt x="167" y="239"/>
                      </a:lnTo>
                      <a:lnTo>
                        <a:pt x="160" y="245"/>
                      </a:lnTo>
                      <a:lnTo>
                        <a:pt x="151" y="250"/>
                      </a:lnTo>
                      <a:lnTo>
                        <a:pt x="144" y="253"/>
                      </a:lnTo>
                      <a:lnTo>
                        <a:pt x="137" y="255"/>
                      </a:lnTo>
                      <a:lnTo>
                        <a:pt x="128" y="256"/>
                      </a:lnTo>
                      <a:lnTo>
                        <a:pt x="121" y="256"/>
                      </a:lnTo>
                      <a:lnTo>
                        <a:pt x="115" y="255"/>
                      </a:lnTo>
                      <a:lnTo>
                        <a:pt x="108" y="252"/>
                      </a:lnTo>
                      <a:lnTo>
                        <a:pt x="101" y="247"/>
                      </a:lnTo>
                      <a:lnTo>
                        <a:pt x="85" y="237"/>
                      </a:lnTo>
                      <a:lnTo>
                        <a:pt x="70" y="224"/>
                      </a:lnTo>
                      <a:lnTo>
                        <a:pt x="57" y="210"/>
                      </a:lnTo>
                      <a:lnTo>
                        <a:pt x="49" y="198"/>
                      </a:lnTo>
                      <a:lnTo>
                        <a:pt x="43" y="187"/>
                      </a:lnTo>
                      <a:lnTo>
                        <a:pt x="40" y="178"/>
                      </a:lnTo>
                      <a:lnTo>
                        <a:pt x="39" y="170"/>
                      </a:lnTo>
                      <a:lnTo>
                        <a:pt x="37" y="164"/>
                      </a:lnTo>
                      <a:lnTo>
                        <a:pt x="39" y="160"/>
                      </a:lnTo>
                      <a:lnTo>
                        <a:pt x="39" y="155"/>
                      </a:lnTo>
                      <a:lnTo>
                        <a:pt x="42" y="148"/>
                      </a:lnTo>
                      <a:lnTo>
                        <a:pt x="44" y="141"/>
                      </a:lnTo>
                      <a:lnTo>
                        <a:pt x="49" y="134"/>
                      </a:lnTo>
                      <a:lnTo>
                        <a:pt x="54" y="126"/>
                      </a:lnTo>
                      <a:lnTo>
                        <a:pt x="67" y="114"/>
                      </a:lnTo>
                      <a:lnTo>
                        <a:pt x="82" y="101"/>
                      </a:lnTo>
                      <a:lnTo>
                        <a:pt x="101" y="88"/>
                      </a:lnTo>
                      <a:lnTo>
                        <a:pt x="119" y="76"/>
                      </a:lnTo>
                      <a:lnTo>
                        <a:pt x="138" y="66"/>
                      </a:lnTo>
                      <a:lnTo>
                        <a:pt x="158" y="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Rectangle 237"/>
                <p:cNvSpPr>
                  <a:spLocks noChangeArrowheads="1"/>
                </p:cNvSpPr>
                <p:nvPr/>
              </p:nvSpPr>
              <p:spPr bwMode="auto">
                <a:xfrm>
                  <a:off x="7535975" y="514106"/>
                  <a:ext cx="18928" cy="6552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238"/>
                <p:cNvSpPr>
                  <a:spLocks/>
                </p:cNvSpPr>
                <p:nvPr/>
              </p:nvSpPr>
              <p:spPr bwMode="auto">
                <a:xfrm>
                  <a:off x="7208377" y="857720"/>
                  <a:ext cx="58240" cy="58240"/>
                </a:xfrm>
                <a:custGeom>
                  <a:avLst/>
                  <a:gdLst>
                    <a:gd name="T0" fmla="*/ 20 w 121"/>
                    <a:gd name="T1" fmla="*/ 121 h 121"/>
                    <a:gd name="T2" fmla="*/ 16 w 121"/>
                    <a:gd name="T3" fmla="*/ 121 h 121"/>
                    <a:gd name="T4" fmla="*/ 13 w 121"/>
                    <a:gd name="T5" fmla="*/ 120 h 121"/>
                    <a:gd name="T6" fmla="*/ 9 w 121"/>
                    <a:gd name="T7" fmla="*/ 119 h 121"/>
                    <a:gd name="T8" fmla="*/ 6 w 121"/>
                    <a:gd name="T9" fmla="*/ 116 h 121"/>
                    <a:gd name="T10" fmla="*/ 3 w 121"/>
                    <a:gd name="T11" fmla="*/ 113 h 121"/>
                    <a:gd name="T12" fmla="*/ 1 w 121"/>
                    <a:gd name="T13" fmla="*/ 110 h 121"/>
                    <a:gd name="T14" fmla="*/ 0 w 121"/>
                    <a:gd name="T15" fmla="*/ 106 h 121"/>
                    <a:gd name="T16" fmla="*/ 0 w 121"/>
                    <a:gd name="T17" fmla="*/ 103 h 121"/>
                    <a:gd name="T18" fmla="*/ 0 w 121"/>
                    <a:gd name="T19" fmla="*/ 98 h 121"/>
                    <a:gd name="T20" fmla="*/ 1 w 121"/>
                    <a:gd name="T21" fmla="*/ 95 h 121"/>
                    <a:gd name="T22" fmla="*/ 3 w 121"/>
                    <a:gd name="T23" fmla="*/ 91 h 121"/>
                    <a:gd name="T24" fmla="*/ 6 w 121"/>
                    <a:gd name="T25" fmla="*/ 88 h 121"/>
                    <a:gd name="T26" fmla="*/ 88 w 121"/>
                    <a:gd name="T27" fmla="*/ 6 h 121"/>
                    <a:gd name="T28" fmla="*/ 91 w 121"/>
                    <a:gd name="T29" fmla="*/ 3 h 121"/>
                    <a:gd name="T30" fmla="*/ 95 w 121"/>
                    <a:gd name="T31" fmla="*/ 2 h 121"/>
                    <a:gd name="T32" fmla="*/ 98 w 121"/>
                    <a:gd name="T33" fmla="*/ 0 h 121"/>
                    <a:gd name="T34" fmla="*/ 102 w 121"/>
                    <a:gd name="T35" fmla="*/ 0 h 121"/>
                    <a:gd name="T36" fmla="*/ 105 w 121"/>
                    <a:gd name="T37" fmla="*/ 0 h 121"/>
                    <a:gd name="T38" fmla="*/ 109 w 121"/>
                    <a:gd name="T39" fmla="*/ 2 h 121"/>
                    <a:gd name="T40" fmla="*/ 112 w 121"/>
                    <a:gd name="T41" fmla="*/ 3 h 121"/>
                    <a:gd name="T42" fmla="*/ 115 w 121"/>
                    <a:gd name="T43" fmla="*/ 6 h 121"/>
                    <a:gd name="T44" fmla="*/ 118 w 121"/>
                    <a:gd name="T45" fmla="*/ 9 h 121"/>
                    <a:gd name="T46" fmla="*/ 120 w 121"/>
                    <a:gd name="T47" fmla="*/ 13 h 121"/>
                    <a:gd name="T48" fmla="*/ 121 w 121"/>
                    <a:gd name="T49" fmla="*/ 16 h 121"/>
                    <a:gd name="T50" fmla="*/ 121 w 121"/>
                    <a:gd name="T51" fmla="*/ 21 h 121"/>
                    <a:gd name="T52" fmla="*/ 121 w 121"/>
                    <a:gd name="T53" fmla="*/ 23 h 121"/>
                    <a:gd name="T54" fmla="*/ 120 w 121"/>
                    <a:gd name="T55" fmla="*/ 28 h 121"/>
                    <a:gd name="T56" fmla="*/ 118 w 121"/>
                    <a:gd name="T57" fmla="*/ 31 h 121"/>
                    <a:gd name="T58" fmla="*/ 115 w 121"/>
                    <a:gd name="T59" fmla="*/ 34 h 121"/>
                    <a:gd name="T60" fmla="*/ 33 w 121"/>
                    <a:gd name="T61" fmla="*/ 116 h 121"/>
                    <a:gd name="T62" fmla="*/ 30 w 121"/>
                    <a:gd name="T63" fmla="*/ 119 h 121"/>
                    <a:gd name="T64" fmla="*/ 27 w 121"/>
                    <a:gd name="T65" fmla="*/ 120 h 121"/>
                    <a:gd name="T66" fmla="*/ 23 w 121"/>
                    <a:gd name="T67" fmla="*/ 121 h 121"/>
                    <a:gd name="T68" fmla="*/ 20 w 121"/>
                    <a:gd name="T6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" h="121">
                      <a:moveTo>
                        <a:pt x="20" y="121"/>
                      </a:moveTo>
                      <a:lnTo>
                        <a:pt x="16" y="121"/>
                      </a:lnTo>
                      <a:lnTo>
                        <a:pt x="13" y="120"/>
                      </a:lnTo>
                      <a:lnTo>
                        <a:pt x="9" y="119"/>
                      </a:lnTo>
                      <a:lnTo>
                        <a:pt x="6" y="116"/>
                      </a:lnTo>
                      <a:lnTo>
                        <a:pt x="3" y="113"/>
                      </a:lnTo>
                      <a:lnTo>
                        <a:pt x="1" y="110"/>
                      </a:lnTo>
                      <a:lnTo>
                        <a:pt x="0" y="106"/>
                      </a:lnTo>
                      <a:lnTo>
                        <a:pt x="0" y="103"/>
                      </a:lnTo>
                      <a:lnTo>
                        <a:pt x="0" y="98"/>
                      </a:lnTo>
                      <a:lnTo>
                        <a:pt x="1" y="95"/>
                      </a:lnTo>
                      <a:lnTo>
                        <a:pt x="3" y="91"/>
                      </a:lnTo>
                      <a:lnTo>
                        <a:pt x="6" y="88"/>
                      </a:lnTo>
                      <a:lnTo>
                        <a:pt x="88" y="6"/>
                      </a:lnTo>
                      <a:lnTo>
                        <a:pt x="91" y="3"/>
                      </a:lnTo>
                      <a:lnTo>
                        <a:pt x="95" y="2"/>
                      </a:lnTo>
                      <a:lnTo>
                        <a:pt x="98" y="0"/>
                      </a:lnTo>
                      <a:lnTo>
                        <a:pt x="102" y="0"/>
                      </a:lnTo>
                      <a:lnTo>
                        <a:pt x="105" y="0"/>
                      </a:lnTo>
                      <a:lnTo>
                        <a:pt x="109" y="2"/>
                      </a:lnTo>
                      <a:lnTo>
                        <a:pt x="112" y="3"/>
                      </a:lnTo>
                      <a:lnTo>
                        <a:pt x="115" y="6"/>
                      </a:lnTo>
                      <a:lnTo>
                        <a:pt x="118" y="9"/>
                      </a:lnTo>
                      <a:lnTo>
                        <a:pt x="120" y="13"/>
                      </a:lnTo>
                      <a:lnTo>
                        <a:pt x="121" y="16"/>
                      </a:lnTo>
                      <a:lnTo>
                        <a:pt x="121" y="21"/>
                      </a:lnTo>
                      <a:lnTo>
                        <a:pt x="121" y="23"/>
                      </a:lnTo>
                      <a:lnTo>
                        <a:pt x="120" y="28"/>
                      </a:lnTo>
                      <a:lnTo>
                        <a:pt x="118" y="31"/>
                      </a:lnTo>
                      <a:lnTo>
                        <a:pt x="115" y="34"/>
                      </a:lnTo>
                      <a:lnTo>
                        <a:pt x="33" y="116"/>
                      </a:lnTo>
                      <a:lnTo>
                        <a:pt x="30" y="119"/>
                      </a:lnTo>
                      <a:lnTo>
                        <a:pt x="27" y="120"/>
                      </a:lnTo>
                      <a:lnTo>
                        <a:pt x="23" y="121"/>
                      </a:lnTo>
                      <a:lnTo>
                        <a:pt x="20" y="1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239"/>
                <p:cNvSpPr>
                  <a:spLocks/>
                </p:cNvSpPr>
                <p:nvPr/>
              </p:nvSpPr>
              <p:spPr bwMode="auto">
                <a:xfrm>
                  <a:off x="7486471" y="857720"/>
                  <a:ext cx="59696" cy="58240"/>
                </a:xfrm>
                <a:custGeom>
                  <a:avLst/>
                  <a:gdLst>
                    <a:gd name="T0" fmla="*/ 100 w 121"/>
                    <a:gd name="T1" fmla="*/ 121 h 121"/>
                    <a:gd name="T2" fmla="*/ 98 w 121"/>
                    <a:gd name="T3" fmla="*/ 121 h 121"/>
                    <a:gd name="T4" fmla="*/ 93 w 121"/>
                    <a:gd name="T5" fmla="*/ 120 h 121"/>
                    <a:gd name="T6" fmla="*/ 90 w 121"/>
                    <a:gd name="T7" fmla="*/ 119 h 121"/>
                    <a:gd name="T8" fmla="*/ 87 w 121"/>
                    <a:gd name="T9" fmla="*/ 116 h 121"/>
                    <a:gd name="T10" fmla="*/ 5 w 121"/>
                    <a:gd name="T11" fmla="*/ 34 h 121"/>
                    <a:gd name="T12" fmla="*/ 2 w 121"/>
                    <a:gd name="T13" fmla="*/ 31 h 121"/>
                    <a:gd name="T14" fmla="*/ 1 w 121"/>
                    <a:gd name="T15" fmla="*/ 28 h 121"/>
                    <a:gd name="T16" fmla="*/ 0 w 121"/>
                    <a:gd name="T17" fmla="*/ 23 h 121"/>
                    <a:gd name="T18" fmla="*/ 0 w 121"/>
                    <a:gd name="T19" fmla="*/ 21 h 121"/>
                    <a:gd name="T20" fmla="*/ 0 w 121"/>
                    <a:gd name="T21" fmla="*/ 16 h 121"/>
                    <a:gd name="T22" fmla="*/ 1 w 121"/>
                    <a:gd name="T23" fmla="*/ 12 h 121"/>
                    <a:gd name="T24" fmla="*/ 2 w 121"/>
                    <a:gd name="T25" fmla="*/ 9 h 121"/>
                    <a:gd name="T26" fmla="*/ 5 w 121"/>
                    <a:gd name="T27" fmla="*/ 6 h 121"/>
                    <a:gd name="T28" fmla="*/ 8 w 121"/>
                    <a:gd name="T29" fmla="*/ 3 h 121"/>
                    <a:gd name="T30" fmla="*/ 11 w 121"/>
                    <a:gd name="T31" fmla="*/ 2 h 121"/>
                    <a:gd name="T32" fmla="*/ 15 w 121"/>
                    <a:gd name="T33" fmla="*/ 0 h 121"/>
                    <a:gd name="T34" fmla="*/ 18 w 121"/>
                    <a:gd name="T35" fmla="*/ 0 h 121"/>
                    <a:gd name="T36" fmla="*/ 23 w 121"/>
                    <a:gd name="T37" fmla="*/ 0 h 121"/>
                    <a:gd name="T38" fmla="*/ 26 w 121"/>
                    <a:gd name="T39" fmla="*/ 2 h 121"/>
                    <a:gd name="T40" fmla="*/ 30 w 121"/>
                    <a:gd name="T41" fmla="*/ 3 h 121"/>
                    <a:gd name="T42" fmla="*/ 33 w 121"/>
                    <a:gd name="T43" fmla="*/ 6 h 121"/>
                    <a:gd name="T44" fmla="*/ 115 w 121"/>
                    <a:gd name="T45" fmla="*/ 88 h 121"/>
                    <a:gd name="T46" fmla="*/ 118 w 121"/>
                    <a:gd name="T47" fmla="*/ 91 h 121"/>
                    <a:gd name="T48" fmla="*/ 119 w 121"/>
                    <a:gd name="T49" fmla="*/ 95 h 121"/>
                    <a:gd name="T50" fmla="*/ 121 w 121"/>
                    <a:gd name="T51" fmla="*/ 98 h 121"/>
                    <a:gd name="T52" fmla="*/ 121 w 121"/>
                    <a:gd name="T53" fmla="*/ 103 h 121"/>
                    <a:gd name="T54" fmla="*/ 121 w 121"/>
                    <a:gd name="T55" fmla="*/ 106 h 121"/>
                    <a:gd name="T56" fmla="*/ 119 w 121"/>
                    <a:gd name="T57" fmla="*/ 110 h 121"/>
                    <a:gd name="T58" fmla="*/ 118 w 121"/>
                    <a:gd name="T59" fmla="*/ 113 h 121"/>
                    <a:gd name="T60" fmla="*/ 115 w 121"/>
                    <a:gd name="T61" fmla="*/ 116 h 121"/>
                    <a:gd name="T62" fmla="*/ 112 w 121"/>
                    <a:gd name="T63" fmla="*/ 119 h 121"/>
                    <a:gd name="T64" fmla="*/ 109 w 121"/>
                    <a:gd name="T65" fmla="*/ 120 h 121"/>
                    <a:gd name="T66" fmla="*/ 105 w 121"/>
                    <a:gd name="T67" fmla="*/ 121 h 121"/>
                    <a:gd name="T68" fmla="*/ 100 w 121"/>
                    <a:gd name="T6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" h="121">
                      <a:moveTo>
                        <a:pt x="100" y="121"/>
                      </a:moveTo>
                      <a:lnTo>
                        <a:pt x="98" y="121"/>
                      </a:lnTo>
                      <a:lnTo>
                        <a:pt x="93" y="120"/>
                      </a:lnTo>
                      <a:lnTo>
                        <a:pt x="90" y="119"/>
                      </a:lnTo>
                      <a:lnTo>
                        <a:pt x="87" y="116"/>
                      </a:lnTo>
                      <a:lnTo>
                        <a:pt x="5" y="34"/>
                      </a:lnTo>
                      <a:lnTo>
                        <a:pt x="2" y="31"/>
                      </a:lnTo>
                      <a:lnTo>
                        <a:pt x="1" y="28"/>
                      </a:lnTo>
                      <a:lnTo>
                        <a:pt x="0" y="23"/>
                      </a:lnTo>
                      <a:lnTo>
                        <a:pt x="0" y="21"/>
                      </a:lnTo>
                      <a:lnTo>
                        <a:pt x="0" y="16"/>
                      </a:lnTo>
                      <a:lnTo>
                        <a:pt x="1" y="12"/>
                      </a:lnTo>
                      <a:lnTo>
                        <a:pt x="2" y="9"/>
                      </a:lnTo>
                      <a:lnTo>
                        <a:pt x="5" y="6"/>
                      </a:lnTo>
                      <a:lnTo>
                        <a:pt x="8" y="3"/>
                      </a:lnTo>
                      <a:lnTo>
                        <a:pt x="11" y="2"/>
                      </a:lnTo>
                      <a:lnTo>
                        <a:pt x="15" y="0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6" y="2"/>
                      </a:lnTo>
                      <a:lnTo>
                        <a:pt x="30" y="3"/>
                      </a:lnTo>
                      <a:lnTo>
                        <a:pt x="33" y="6"/>
                      </a:lnTo>
                      <a:lnTo>
                        <a:pt x="115" y="88"/>
                      </a:lnTo>
                      <a:lnTo>
                        <a:pt x="118" y="91"/>
                      </a:lnTo>
                      <a:lnTo>
                        <a:pt x="119" y="95"/>
                      </a:lnTo>
                      <a:lnTo>
                        <a:pt x="121" y="98"/>
                      </a:lnTo>
                      <a:lnTo>
                        <a:pt x="121" y="103"/>
                      </a:lnTo>
                      <a:lnTo>
                        <a:pt x="121" y="106"/>
                      </a:lnTo>
                      <a:lnTo>
                        <a:pt x="119" y="110"/>
                      </a:lnTo>
                      <a:lnTo>
                        <a:pt x="118" y="113"/>
                      </a:lnTo>
                      <a:lnTo>
                        <a:pt x="115" y="116"/>
                      </a:lnTo>
                      <a:lnTo>
                        <a:pt x="112" y="119"/>
                      </a:lnTo>
                      <a:lnTo>
                        <a:pt x="109" y="120"/>
                      </a:lnTo>
                      <a:lnTo>
                        <a:pt x="105" y="121"/>
                      </a:lnTo>
                      <a:lnTo>
                        <a:pt x="100" y="1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62960" y="1545040"/>
              <a:ext cx="2310181" cy="1702286"/>
            </a:xfrm>
            <a:custGeom>
              <a:avLst/>
              <a:gdLst>
                <a:gd name="connsiteX0" fmla="*/ 0 w 2310181"/>
                <a:gd name="connsiteY0" fmla="*/ 0 h 1702286"/>
                <a:gd name="connsiteX1" fmla="*/ 1722268 w 2310181"/>
                <a:gd name="connsiteY1" fmla="*/ 0 h 1702286"/>
                <a:gd name="connsiteX2" fmla="*/ 2310181 w 2310181"/>
                <a:gd name="connsiteY2" fmla="*/ 1702286 h 1702286"/>
                <a:gd name="connsiteX3" fmla="*/ 587913 w 2310181"/>
                <a:gd name="connsiteY3" fmla="*/ 1702286 h 170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181" h="1702286">
                  <a:moveTo>
                    <a:pt x="0" y="0"/>
                  </a:moveTo>
                  <a:lnTo>
                    <a:pt x="1722268" y="0"/>
                  </a:lnTo>
                  <a:lnTo>
                    <a:pt x="2310181" y="1702286"/>
                  </a:lnTo>
                  <a:lnTo>
                    <a:pt x="587913" y="1702286"/>
                  </a:lnTo>
                  <a:close/>
                </a:path>
              </a:pathLst>
            </a:custGeom>
          </p:spPr>
        </p:pic>
        <p:sp>
          <p:nvSpPr>
            <p:cNvPr id="21" name="Rectangle 78"/>
            <p:cNvSpPr/>
            <p:nvPr/>
          </p:nvSpPr>
          <p:spPr>
            <a:xfrm>
              <a:off x="4963169" y="1213153"/>
              <a:ext cx="1731222" cy="331887"/>
            </a:xfrm>
            <a:prstGeom prst="rect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14398" y="1213153"/>
            <a:ext cx="2310184" cy="3550123"/>
            <a:chOff x="6814398" y="1213153"/>
            <a:chExt cx="2310184" cy="3550123"/>
          </a:xfrm>
        </p:grpSpPr>
        <p:grpSp>
          <p:nvGrpSpPr>
            <p:cNvPr id="10" name="组合 9"/>
            <p:cNvGrpSpPr/>
            <p:nvPr/>
          </p:nvGrpSpPr>
          <p:grpSpPr>
            <a:xfrm>
              <a:off x="6814398" y="3247325"/>
              <a:ext cx="2310181" cy="1515951"/>
              <a:chOff x="6814398" y="3247325"/>
              <a:chExt cx="2310181" cy="1515951"/>
            </a:xfrm>
          </p:grpSpPr>
          <p:sp>
            <p:nvSpPr>
              <p:cNvPr id="4" name="Freeform 64"/>
              <p:cNvSpPr/>
              <p:nvPr/>
            </p:nvSpPr>
            <p:spPr>
              <a:xfrm flipH="1">
                <a:off x="6814398" y="3247325"/>
                <a:ext cx="2310181" cy="1515951"/>
              </a:xfrm>
              <a:custGeom>
                <a:avLst/>
                <a:gdLst>
                  <a:gd name="connsiteX0" fmla="*/ 0 w 1817093"/>
                  <a:gd name="connsiteY0" fmla="*/ 0 h 891822"/>
                  <a:gd name="connsiteX1" fmla="*/ 1354665 w 1817093"/>
                  <a:gd name="connsiteY1" fmla="*/ 0 h 891822"/>
                  <a:gd name="connsiteX2" fmla="*/ 1817093 w 1817093"/>
                  <a:gd name="connsiteY2" fmla="*/ 891822 h 891822"/>
                  <a:gd name="connsiteX3" fmla="*/ 462428 w 1817093"/>
                  <a:gd name="connsiteY3" fmla="*/ 891822 h 89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093" h="891822">
                    <a:moveTo>
                      <a:pt x="0" y="0"/>
                    </a:moveTo>
                    <a:lnTo>
                      <a:pt x="1354665" y="0"/>
                    </a:lnTo>
                    <a:lnTo>
                      <a:pt x="1817093" y="891822"/>
                    </a:lnTo>
                    <a:lnTo>
                      <a:pt x="462428" y="891822"/>
                    </a:lnTo>
                    <a:close/>
                  </a:path>
                </a:pathLst>
              </a:custGeom>
              <a:solidFill>
                <a:srgbClr val="1E30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  <p:grpSp>
            <p:nvGrpSpPr>
              <p:cNvPr id="70" name="Group 104"/>
              <p:cNvGrpSpPr/>
              <p:nvPr/>
            </p:nvGrpSpPr>
            <p:grpSpPr>
              <a:xfrm>
                <a:off x="7713643" y="3626727"/>
                <a:ext cx="544380" cy="544381"/>
                <a:chOff x="2013401" y="5164541"/>
                <a:chExt cx="449901" cy="449902"/>
              </a:xfrm>
              <a:solidFill>
                <a:schemeClr val="bg1"/>
              </a:solidFill>
            </p:grpSpPr>
            <p:sp>
              <p:nvSpPr>
                <p:cNvPr id="71" name="Freeform 445"/>
                <p:cNvSpPr>
                  <a:spLocks noEditPoints="1"/>
                </p:cNvSpPr>
                <p:nvPr/>
              </p:nvSpPr>
              <p:spPr bwMode="auto">
                <a:xfrm>
                  <a:off x="2070184" y="5538731"/>
                  <a:ext cx="74256" cy="75712"/>
                </a:xfrm>
                <a:custGeom>
                  <a:avLst/>
                  <a:gdLst>
                    <a:gd name="T0" fmla="*/ 69 w 154"/>
                    <a:gd name="T1" fmla="*/ 39 h 155"/>
                    <a:gd name="T2" fmla="*/ 55 w 154"/>
                    <a:gd name="T3" fmla="*/ 46 h 155"/>
                    <a:gd name="T4" fmla="*/ 45 w 154"/>
                    <a:gd name="T5" fmla="*/ 57 h 155"/>
                    <a:gd name="T6" fmla="*/ 39 w 154"/>
                    <a:gd name="T7" fmla="*/ 70 h 155"/>
                    <a:gd name="T8" fmla="*/ 39 w 154"/>
                    <a:gd name="T9" fmla="*/ 85 h 155"/>
                    <a:gd name="T10" fmla="*/ 45 w 154"/>
                    <a:gd name="T11" fmla="*/ 100 h 155"/>
                    <a:gd name="T12" fmla="*/ 55 w 154"/>
                    <a:gd name="T13" fmla="*/ 110 h 155"/>
                    <a:gd name="T14" fmla="*/ 69 w 154"/>
                    <a:gd name="T15" fmla="*/ 116 h 155"/>
                    <a:gd name="T16" fmla="*/ 85 w 154"/>
                    <a:gd name="T17" fmla="*/ 116 h 155"/>
                    <a:gd name="T18" fmla="*/ 98 w 154"/>
                    <a:gd name="T19" fmla="*/ 110 h 155"/>
                    <a:gd name="T20" fmla="*/ 108 w 154"/>
                    <a:gd name="T21" fmla="*/ 100 h 155"/>
                    <a:gd name="T22" fmla="*/ 114 w 154"/>
                    <a:gd name="T23" fmla="*/ 85 h 155"/>
                    <a:gd name="T24" fmla="*/ 114 w 154"/>
                    <a:gd name="T25" fmla="*/ 70 h 155"/>
                    <a:gd name="T26" fmla="*/ 108 w 154"/>
                    <a:gd name="T27" fmla="*/ 57 h 155"/>
                    <a:gd name="T28" fmla="*/ 98 w 154"/>
                    <a:gd name="T29" fmla="*/ 46 h 155"/>
                    <a:gd name="T30" fmla="*/ 85 w 154"/>
                    <a:gd name="T31" fmla="*/ 39 h 155"/>
                    <a:gd name="T32" fmla="*/ 76 w 154"/>
                    <a:gd name="T33" fmla="*/ 155 h 155"/>
                    <a:gd name="T34" fmla="*/ 61 w 154"/>
                    <a:gd name="T35" fmla="*/ 153 h 155"/>
                    <a:gd name="T36" fmla="*/ 46 w 154"/>
                    <a:gd name="T37" fmla="*/ 149 h 155"/>
                    <a:gd name="T38" fmla="*/ 22 w 154"/>
                    <a:gd name="T39" fmla="*/ 133 h 155"/>
                    <a:gd name="T40" fmla="*/ 6 w 154"/>
                    <a:gd name="T41" fmla="*/ 108 h 155"/>
                    <a:gd name="T42" fmla="*/ 2 w 154"/>
                    <a:gd name="T43" fmla="*/ 94 h 155"/>
                    <a:gd name="T44" fmla="*/ 0 w 154"/>
                    <a:gd name="T45" fmla="*/ 78 h 155"/>
                    <a:gd name="T46" fmla="*/ 2 w 154"/>
                    <a:gd name="T47" fmla="*/ 62 h 155"/>
                    <a:gd name="T48" fmla="*/ 6 w 154"/>
                    <a:gd name="T49" fmla="*/ 48 h 155"/>
                    <a:gd name="T50" fmla="*/ 22 w 154"/>
                    <a:gd name="T51" fmla="*/ 23 h 155"/>
                    <a:gd name="T52" fmla="*/ 46 w 154"/>
                    <a:gd name="T53" fmla="*/ 6 h 155"/>
                    <a:gd name="T54" fmla="*/ 61 w 154"/>
                    <a:gd name="T55" fmla="*/ 2 h 155"/>
                    <a:gd name="T56" fmla="*/ 76 w 154"/>
                    <a:gd name="T57" fmla="*/ 0 h 155"/>
                    <a:gd name="T58" fmla="*/ 92 w 154"/>
                    <a:gd name="T59" fmla="*/ 2 h 155"/>
                    <a:gd name="T60" fmla="*/ 107 w 154"/>
                    <a:gd name="T61" fmla="*/ 6 h 155"/>
                    <a:gd name="T62" fmla="*/ 131 w 154"/>
                    <a:gd name="T63" fmla="*/ 23 h 155"/>
                    <a:gd name="T64" fmla="*/ 148 w 154"/>
                    <a:gd name="T65" fmla="*/ 48 h 155"/>
                    <a:gd name="T66" fmla="*/ 153 w 154"/>
                    <a:gd name="T67" fmla="*/ 62 h 155"/>
                    <a:gd name="T68" fmla="*/ 154 w 154"/>
                    <a:gd name="T69" fmla="*/ 78 h 155"/>
                    <a:gd name="T70" fmla="*/ 153 w 154"/>
                    <a:gd name="T71" fmla="*/ 94 h 155"/>
                    <a:gd name="T72" fmla="*/ 148 w 154"/>
                    <a:gd name="T73" fmla="*/ 108 h 155"/>
                    <a:gd name="T74" fmla="*/ 131 w 154"/>
                    <a:gd name="T75" fmla="*/ 133 h 155"/>
                    <a:gd name="T76" fmla="*/ 107 w 154"/>
                    <a:gd name="T77" fmla="*/ 149 h 155"/>
                    <a:gd name="T78" fmla="*/ 92 w 154"/>
                    <a:gd name="T79" fmla="*/ 153 h 155"/>
                    <a:gd name="T80" fmla="*/ 76 w 154"/>
                    <a:gd name="T81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54" h="155">
                      <a:moveTo>
                        <a:pt x="76" y="39"/>
                      </a:moveTo>
                      <a:lnTo>
                        <a:pt x="69" y="39"/>
                      </a:lnTo>
                      <a:lnTo>
                        <a:pt x="62" y="42"/>
                      </a:lnTo>
                      <a:lnTo>
                        <a:pt x="55" y="46"/>
                      </a:lnTo>
                      <a:lnTo>
                        <a:pt x="49" y="51"/>
                      </a:lnTo>
                      <a:lnTo>
                        <a:pt x="45" y="57"/>
                      </a:lnTo>
                      <a:lnTo>
                        <a:pt x="40" y="62"/>
                      </a:lnTo>
                      <a:lnTo>
                        <a:pt x="39" y="70"/>
                      </a:lnTo>
                      <a:lnTo>
                        <a:pt x="38" y="78"/>
                      </a:lnTo>
                      <a:lnTo>
                        <a:pt x="39" y="85"/>
                      </a:lnTo>
                      <a:lnTo>
                        <a:pt x="40" y="93"/>
                      </a:lnTo>
                      <a:lnTo>
                        <a:pt x="45" y="100"/>
                      </a:lnTo>
                      <a:lnTo>
                        <a:pt x="49" y="106"/>
                      </a:lnTo>
                      <a:lnTo>
                        <a:pt x="55" y="110"/>
                      </a:lnTo>
                      <a:lnTo>
                        <a:pt x="62" y="113"/>
                      </a:lnTo>
                      <a:lnTo>
                        <a:pt x="69" y="116"/>
                      </a:lnTo>
                      <a:lnTo>
                        <a:pt x="76" y="117"/>
                      </a:lnTo>
                      <a:lnTo>
                        <a:pt x="85" y="116"/>
                      </a:lnTo>
                      <a:lnTo>
                        <a:pt x="92" y="113"/>
                      </a:lnTo>
                      <a:lnTo>
                        <a:pt x="98" y="110"/>
                      </a:lnTo>
                      <a:lnTo>
                        <a:pt x="104" y="106"/>
                      </a:lnTo>
                      <a:lnTo>
                        <a:pt x="108" y="100"/>
                      </a:lnTo>
                      <a:lnTo>
                        <a:pt x="112" y="93"/>
                      </a:lnTo>
                      <a:lnTo>
                        <a:pt x="114" y="85"/>
                      </a:lnTo>
                      <a:lnTo>
                        <a:pt x="115" y="78"/>
                      </a:lnTo>
                      <a:lnTo>
                        <a:pt x="114" y="70"/>
                      </a:lnTo>
                      <a:lnTo>
                        <a:pt x="112" y="62"/>
                      </a:lnTo>
                      <a:lnTo>
                        <a:pt x="108" y="57"/>
                      </a:lnTo>
                      <a:lnTo>
                        <a:pt x="104" y="51"/>
                      </a:lnTo>
                      <a:lnTo>
                        <a:pt x="98" y="46"/>
                      </a:lnTo>
                      <a:lnTo>
                        <a:pt x="92" y="42"/>
                      </a:lnTo>
                      <a:lnTo>
                        <a:pt x="85" y="39"/>
                      </a:lnTo>
                      <a:lnTo>
                        <a:pt x="76" y="39"/>
                      </a:lnTo>
                      <a:close/>
                      <a:moveTo>
                        <a:pt x="76" y="155"/>
                      </a:moveTo>
                      <a:lnTo>
                        <a:pt x="69" y="155"/>
                      </a:lnTo>
                      <a:lnTo>
                        <a:pt x="61" y="153"/>
                      </a:lnTo>
                      <a:lnTo>
                        <a:pt x="53" y="152"/>
                      </a:lnTo>
                      <a:lnTo>
                        <a:pt x="46" y="149"/>
                      </a:lnTo>
                      <a:lnTo>
                        <a:pt x="33" y="142"/>
                      </a:lnTo>
                      <a:lnTo>
                        <a:pt x="22" y="133"/>
                      </a:lnTo>
                      <a:lnTo>
                        <a:pt x="13" y="121"/>
                      </a:lnTo>
                      <a:lnTo>
                        <a:pt x="6" y="108"/>
                      </a:lnTo>
                      <a:lnTo>
                        <a:pt x="3" y="101"/>
                      </a:lnTo>
                      <a:lnTo>
                        <a:pt x="2" y="94"/>
                      </a:lnTo>
                      <a:lnTo>
                        <a:pt x="0" y="85"/>
                      </a:lnTo>
                      <a:lnTo>
                        <a:pt x="0" y="78"/>
                      </a:lnTo>
                      <a:lnTo>
                        <a:pt x="0" y="70"/>
                      </a:lnTo>
                      <a:lnTo>
                        <a:pt x="2" y="62"/>
                      </a:lnTo>
                      <a:lnTo>
                        <a:pt x="3" y="55"/>
                      </a:lnTo>
                      <a:lnTo>
                        <a:pt x="6" y="48"/>
                      </a:lnTo>
                      <a:lnTo>
                        <a:pt x="13" y="35"/>
                      </a:lnTo>
                      <a:lnTo>
                        <a:pt x="22" y="23"/>
                      </a:lnTo>
                      <a:lnTo>
                        <a:pt x="33" y="13"/>
                      </a:lnTo>
                      <a:lnTo>
                        <a:pt x="46" y="6"/>
                      </a:lnTo>
                      <a:lnTo>
                        <a:pt x="53" y="5"/>
                      </a:lnTo>
                      <a:lnTo>
                        <a:pt x="61" y="2"/>
                      </a:lnTo>
                      <a:lnTo>
                        <a:pt x="69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92" y="2"/>
                      </a:lnTo>
                      <a:lnTo>
                        <a:pt x="100" y="5"/>
                      </a:lnTo>
                      <a:lnTo>
                        <a:pt x="107" y="6"/>
                      </a:lnTo>
                      <a:lnTo>
                        <a:pt x="120" y="13"/>
                      </a:lnTo>
                      <a:lnTo>
                        <a:pt x="131" y="23"/>
                      </a:lnTo>
                      <a:lnTo>
                        <a:pt x="141" y="35"/>
                      </a:lnTo>
                      <a:lnTo>
                        <a:pt x="148" y="48"/>
                      </a:lnTo>
                      <a:lnTo>
                        <a:pt x="150" y="55"/>
                      </a:lnTo>
                      <a:lnTo>
                        <a:pt x="153" y="62"/>
                      </a:lnTo>
                      <a:lnTo>
                        <a:pt x="154" y="70"/>
                      </a:lnTo>
                      <a:lnTo>
                        <a:pt x="154" y="78"/>
                      </a:lnTo>
                      <a:lnTo>
                        <a:pt x="154" y="85"/>
                      </a:lnTo>
                      <a:lnTo>
                        <a:pt x="153" y="94"/>
                      </a:lnTo>
                      <a:lnTo>
                        <a:pt x="150" y="101"/>
                      </a:lnTo>
                      <a:lnTo>
                        <a:pt x="148" y="108"/>
                      </a:lnTo>
                      <a:lnTo>
                        <a:pt x="141" y="121"/>
                      </a:lnTo>
                      <a:lnTo>
                        <a:pt x="131" y="133"/>
                      </a:lnTo>
                      <a:lnTo>
                        <a:pt x="120" y="142"/>
                      </a:lnTo>
                      <a:lnTo>
                        <a:pt x="107" y="149"/>
                      </a:lnTo>
                      <a:lnTo>
                        <a:pt x="100" y="152"/>
                      </a:lnTo>
                      <a:lnTo>
                        <a:pt x="92" y="153"/>
                      </a:lnTo>
                      <a:lnTo>
                        <a:pt x="85" y="155"/>
                      </a:lnTo>
                      <a:lnTo>
                        <a:pt x="76" y="1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 446"/>
                <p:cNvSpPr>
                  <a:spLocks noEditPoints="1"/>
                </p:cNvSpPr>
                <p:nvPr/>
              </p:nvSpPr>
              <p:spPr bwMode="auto">
                <a:xfrm>
                  <a:off x="2275479" y="5538731"/>
                  <a:ext cx="75712" cy="75712"/>
                </a:xfrm>
                <a:custGeom>
                  <a:avLst/>
                  <a:gdLst>
                    <a:gd name="T0" fmla="*/ 69 w 154"/>
                    <a:gd name="T1" fmla="*/ 39 h 155"/>
                    <a:gd name="T2" fmla="*/ 55 w 154"/>
                    <a:gd name="T3" fmla="*/ 46 h 155"/>
                    <a:gd name="T4" fmla="*/ 45 w 154"/>
                    <a:gd name="T5" fmla="*/ 57 h 155"/>
                    <a:gd name="T6" fmla="*/ 39 w 154"/>
                    <a:gd name="T7" fmla="*/ 70 h 155"/>
                    <a:gd name="T8" fmla="*/ 39 w 154"/>
                    <a:gd name="T9" fmla="*/ 85 h 155"/>
                    <a:gd name="T10" fmla="*/ 45 w 154"/>
                    <a:gd name="T11" fmla="*/ 100 h 155"/>
                    <a:gd name="T12" fmla="*/ 55 w 154"/>
                    <a:gd name="T13" fmla="*/ 110 h 155"/>
                    <a:gd name="T14" fmla="*/ 69 w 154"/>
                    <a:gd name="T15" fmla="*/ 116 h 155"/>
                    <a:gd name="T16" fmla="*/ 85 w 154"/>
                    <a:gd name="T17" fmla="*/ 116 h 155"/>
                    <a:gd name="T18" fmla="*/ 98 w 154"/>
                    <a:gd name="T19" fmla="*/ 110 h 155"/>
                    <a:gd name="T20" fmla="*/ 108 w 154"/>
                    <a:gd name="T21" fmla="*/ 100 h 155"/>
                    <a:gd name="T22" fmla="*/ 114 w 154"/>
                    <a:gd name="T23" fmla="*/ 85 h 155"/>
                    <a:gd name="T24" fmla="*/ 114 w 154"/>
                    <a:gd name="T25" fmla="*/ 70 h 155"/>
                    <a:gd name="T26" fmla="*/ 108 w 154"/>
                    <a:gd name="T27" fmla="*/ 57 h 155"/>
                    <a:gd name="T28" fmla="*/ 98 w 154"/>
                    <a:gd name="T29" fmla="*/ 46 h 155"/>
                    <a:gd name="T30" fmla="*/ 85 w 154"/>
                    <a:gd name="T31" fmla="*/ 39 h 155"/>
                    <a:gd name="T32" fmla="*/ 76 w 154"/>
                    <a:gd name="T33" fmla="*/ 155 h 155"/>
                    <a:gd name="T34" fmla="*/ 60 w 154"/>
                    <a:gd name="T35" fmla="*/ 153 h 155"/>
                    <a:gd name="T36" fmla="*/ 46 w 154"/>
                    <a:gd name="T37" fmla="*/ 149 h 155"/>
                    <a:gd name="T38" fmla="*/ 22 w 154"/>
                    <a:gd name="T39" fmla="*/ 133 h 155"/>
                    <a:gd name="T40" fmla="*/ 6 w 154"/>
                    <a:gd name="T41" fmla="*/ 108 h 155"/>
                    <a:gd name="T42" fmla="*/ 1 w 154"/>
                    <a:gd name="T43" fmla="*/ 94 h 155"/>
                    <a:gd name="T44" fmla="*/ 0 w 154"/>
                    <a:gd name="T45" fmla="*/ 78 h 155"/>
                    <a:gd name="T46" fmla="*/ 1 w 154"/>
                    <a:gd name="T47" fmla="*/ 62 h 155"/>
                    <a:gd name="T48" fmla="*/ 6 w 154"/>
                    <a:gd name="T49" fmla="*/ 48 h 155"/>
                    <a:gd name="T50" fmla="*/ 22 w 154"/>
                    <a:gd name="T51" fmla="*/ 23 h 155"/>
                    <a:gd name="T52" fmla="*/ 46 w 154"/>
                    <a:gd name="T53" fmla="*/ 6 h 155"/>
                    <a:gd name="T54" fmla="*/ 60 w 154"/>
                    <a:gd name="T55" fmla="*/ 2 h 155"/>
                    <a:gd name="T56" fmla="*/ 76 w 154"/>
                    <a:gd name="T57" fmla="*/ 0 h 155"/>
                    <a:gd name="T58" fmla="*/ 92 w 154"/>
                    <a:gd name="T59" fmla="*/ 2 h 155"/>
                    <a:gd name="T60" fmla="*/ 107 w 154"/>
                    <a:gd name="T61" fmla="*/ 6 h 155"/>
                    <a:gd name="T62" fmla="*/ 131 w 154"/>
                    <a:gd name="T63" fmla="*/ 23 h 155"/>
                    <a:gd name="T64" fmla="*/ 148 w 154"/>
                    <a:gd name="T65" fmla="*/ 48 h 155"/>
                    <a:gd name="T66" fmla="*/ 153 w 154"/>
                    <a:gd name="T67" fmla="*/ 62 h 155"/>
                    <a:gd name="T68" fmla="*/ 154 w 154"/>
                    <a:gd name="T69" fmla="*/ 78 h 155"/>
                    <a:gd name="T70" fmla="*/ 153 w 154"/>
                    <a:gd name="T71" fmla="*/ 94 h 155"/>
                    <a:gd name="T72" fmla="*/ 148 w 154"/>
                    <a:gd name="T73" fmla="*/ 108 h 155"/>
                    <a:gd name="T74" fmla="*/ 131 w 154"/>
                    <a:gd name="T75" fmla="*/ 133 h 155"/>
                    <a:gd name="T76" fmla="*/ 107 w 154"/>
                    <a:gd name="T77" fmla="*/ 149 h 155"/>
                    <a:gd name="T78" fmla="*/ 92 w 154"/>
                    <a:gd name="T79" fmla="*/ 153 h 155"/>
                    <a:gd name="T80" fmla="*/ 76 w 154"/>
                    <a:gd name="T81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54" h="155">
                      <a:moveTo>
                        <a:pt x="76" y="39"/>
                      </a:moveTo>
                      <a:lnTo>
                        <a:pt x="69" y="39"/>
                      </a:lnTo>
                      <a:lnTo>
                        <a:pt x="62" y="42"/>
                      </a:lnTo>
                      <a:lnTo>
                        <a:pt x="55" y="46"/>
                      </a:lnTo>
                      <a:lnTo>
                        <a:pt x="49" y="51"/>
                      </a:lnTo>
                      <a:lnTo>
                        <a:pt x="45" y="57"/>
                      </a:lnTo>
                      <a:lnTo>
                        <a:pt x="40" y="62"/>
                      </a:lnTo>
                      <a:lnTo>
                        <a:pt x="39" y="70"/>
                      </a:lnTo>
                      <a:lnTo>
                        <a:pt x="37" y="78"/>
                      </a:lnTo>
                      <a:lnTo>
                        <a:pt x="39" y="85"/>
                      </a:lnTo>
                      <a:lnTo>
                        <a:pt x="40" y="93"/>
                      </a:lnTo>
                      <a:lnTo>
                        <a:pt x="45" y="100"/>
                      </a:lnTo>
                      <a:lnTo>
                        <a:pt x="49" y="106"/>
                      </a:lnTo>
                      <a:lnTo>
                        <a:pt x="55" y="110"/>
                      </a:lnTo>
                      <a:lnTo>
                        <a:pt x="62" y="113"/>
                      </a:lnTo>
                      <a:lnTo>
                        <a:pt x="69" y="116"/>
                      </a:lnTo>
                      <a:lnTo>
                        <a:pt x="76" y="117"/>
                      </a:lnTo>
                      <a:lnTo>
                        <a:pt x="85" y="116"/>
                      </a:lnTo>
                      <a:lnTo>
                        <a:pt x="92" y="113"/>
                      </a:lnTo>
                      <a:lnTo>
                        <a:pt x="98" y="110"/>
                      </a:lnTo>
                      <a:lnTo>
                        <a:pt x="104" y="106"/>
                      </a:lnTo>
                      <a:lnTo>
                        <a:pt x="108" y="100"/>
                      </a:lnTo>
                      <a:lnTo>
                        <a:pt x="112" y="93"/>
                      </a:lnTo>
                      <a:lnTo>
                        <a:pt x="114" y="85"/>
                      </a:lnTo>
                      <a:lnTo>
                        <a:pt x="115" y="78"/>
                      </a:lnTo>
                      <a:lnTo>
                        <a:pt x="114" y="70"/>
                      </a:lnTo>
                      <a:lnTo>
                        <a:pt x="112" y="62"/>
                      </a:lnTo>
                      <a:lnTo>
                        <a:pt x="108" y="57"/>
                      </a:lnTo>
                      <a:lnTo>
                        <a:pt x="104" y="51"/>
                      </a:lnTo>
                      <a:lnTo>
                        <a:pt x="98" y="46"/>
                      </a:lnTo>
                      <a:lnTo>
                        <a:pt x="92" y="42"/>
                      </a:lnTo>
                      <a:lnTo>
                        <a:pt x="85" y="39"/>
                      </a:lnTo>
                      <a:lnTo>
                        <a:pt x="76" y="39"/>
                      </a:lnTo>
                      <a:close/>
                      <a:moveTo>
                        <a:pt x="76" y="155"/>
                      </a:moveTo>
                      <a:lnTo>
                        <a:pt x="69" y="155"/>
                      </a:lnTo>
                      <a:lnTo>
                        <a:pt x="60" y="153"/>
                      </a:lnTo>
                      <a:lnTo>
                        <a:pt x="53" y="152"/>
                      </a:lnTo>
                      <a:lnTo>
                        <a:pt x="46" y="149"/>
                      </a:lnTo>
                      <a:lnTo>
                        <a:pt x="33" y="142"/>
                      </a:lnTo>
                      <a:lnTo>
                        <a:pt x="22" y="133"/>
                      </a:lnTo>
                      <a:lnTo>
                        <a:pt x="13" y="121"/>
                      </a:lnTo>
                      <a:lnTo>
                        <a:pt x="6" y="108"/>
                      </a:lnTo>
                      <a:lnTo>
                        <a:pt x="3" y="101"/>
                      </a:lnTo>
                      <a:lnTo>
                        <a:pt x="1" y="94"/>
                      </a:lnTo>
                      <a:lnTo>
                        <a:pt x="0" y="85"/>
                      </a:lnTo>
                      <a:lnTo>
                        <a:pt x="0" y="78"/>
                      </a:lnTo>
                      <a:lnTo>
                        <a:pt x="0" y="70"/>
                      </a:lnTo>
                      <a:lnTo>
                        <a:pt x="1" y="62"/>
                      </a:lnTo>
                      <a:lnTo>
                        <a:pt x="3" y="55"/>
                      </a:lnTo>
                      <a:lnTo>
                        <a:pt x="6" y="48"/>
                      </a:lnTo>
                      <a:lnTo>
                        <a:pt x="13" y="35"/>
                      </a:lnTo>
                      <a:lnTo>
                        <a:pt x="22" y="23"/>
                      </a:lnTo>
                      <a:lnTo>
                        <a:pt x="33" y="13"/>
                      </a:lnTo>
                      <a:lnTo>
                        <a:pt x="46" y="6"/>
                      </a:lnTo>
                      <a:lnTo>
                        <a:pt x="53" y="5"/>
                      </a:lnTo>
                      <a:lnTo>
                        <a:pt x="60" y="2"/>
                      </a:lnTo>
                      <a:lnTo>
                        <a:pt x="69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92" y="2"/>
                      </a:lnTo>
                      <a:lnTo>
                        <a:pt x="99" y="5"/>
                      </a:lnTo>
                      <a:lnTo>
                        <a:pt x="107" y="6"/>
                      </a:lnTo>
                      <a:lnTo>
                        <a:pt x="119" y="13"/>
                      </a:lnTo>
                      <a:lnTo>
                        <a:pt x="131" y="23"/>
                      </a:lnTo>
                      <a:lnTo>
                        <a:pt x="141" y="35"/>
                      </a:lnTo>
                      <a:lnTo>
                        <a:pt x="148" y="48"/>
                      </a:lnTo>
                      <a:lnTo>
                        <a:pt x="150" y="55"/>
                      </a:lnTo>
                      <a:lnTo>
                        <a:pt x="153" y="62"/>
                      </a:lnTo>
                      <a:lnTo>
                        <a:pt x="154" y="70"/>
                      </a:lnTo>
                      <a:lnTo>
                        <a:pt x="154" y="78"/>
                      </a:lnTo>
                      <a:lnTo>
                        <a:pt x="154" y="85"/>
                      </a:lnTo>
                      <a:lnTo>
                        <a:pt x="153" y="94"/>
                      </a:lnTo>
                      <a:lnTo>
                        <a:pt x="150" y="101"/>
                      </a:lnTo>
                      <a:lnTo>
                        <a:pt x="148" y="108"/>
                      </a:lnTo>
                      <a:lnTo>
                        <a:pt x="141" y="121"/>
                      </a:lnTo>
                      <a:lnTo>
                        <a:pt x="131" y="133"/>
                      </a:lnTo>
                      <a:lnTo>
                        <a:pt x="119" y="142"/>
                      </a:lnTo>
                      <a:lnTo>
                        <a:pt x="107" y="149"/>
                      </a:lnTo>
                      <a:lnTo>
                        <a:pt x="99" y="152"/>
                      </a:lnTo>
                      <a:lnTo>
                        <a:pt x="92" y="153"/>
                      </a:lnTo>
                      <a:lnTo>
                        <a:pt x="85" y="155"/>
                      </a:lnTo>
                      <a:lnTo>
                        <a:pt x="76" y="1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 447"/>
                <p:cNvSpPr>
                  <a:spLocks/>
                </p:cNvSpPr>
                <p:nvPr/>
              </p:nvSpPr>
              <p:spPr bwMode="auto">
                <a:xfrm>
                  <a:off x="2199768" y="5164541"/>
                  <a:ext cx="18928" cy="149967"/>
                </a:xfrm>
                <a:custGeom>
                  <a:avLst/>
                  <a:gdLst>
                    <a:gd name="T0" fmla="*/ 21 w 39"/>
                    <a:gd name="T1" fmla="*/ 309 h 309"/>
                    <a:gd name="T2" fmla="*/ 16 w 39"/>
                    <a:gd name="T3" fmla="*/ 309 h 309"/>
                    <a:gd name="T4" fmla="*/ 12 w 39"/>
                    <a:gd name="T5" fmla="*/ 307 h 309"/>
                    <a:gd name="T6" fmla="*/ 9 w 39"/>
                    <a:gd name="T7" fmla="*/ 306 h 309"/>
                    <a:gd name="T8" fmla="*/ 6 w 39"/>
                    <a:gd name="T9" fmla="*/ 303 h 309"/>
                    <a:gd name="T10" fmla="*/ 5 w 39"/>
                    <a:gd name="T11" fmla="*/ 300 h 309"/>
                    <a:gd name="T12" fmla="*/ 2 w 39"/>
                    <a:gd name="T13" fmla="*/ 297 h 309"/>
                    <a:gd name="T14" fmla="*/ 2 w 39"/>
                    <a:gd name="T15" fmla="*/ 294 h 309"/>
                    <a:gd name="T16" fmla="*/ 0 w 39"/>
                    <a:gd name="T17" fmla="*/ 290 h 309"/>
                    <a:gd name="T18" fmla="*/ 0 w 39"/>
                    <a:gd name="T19" fmla="*/ 19 h 309"/>
                    <a:gd name="T20" fmla="*/ 2 w 39"/>
                    <a:gd name="T21" fmla="*/ 15 h 309"/>
                    <a:gd name="T22" fmla="*/ 2 w 39"/>
                    <a:gd name="T23" fmla="*/ 12 h 309"/>
                    <a:gd name="T24" fmla="*/ 5 w 39"/>
                    <a:gd name="T25" fmla="*/ 9 h 309"/>
                    <a:gd name="T26" fmla="*/ 6 w 39"/>
                    <a:gd name="T27" fmla="*/ 6 h 309"/>
                    <a:gd name="T28" fmla="*/ 9 w 39"/>
                    <a:gd name="T29" fmla="*/ 3 h 309"/>
                    <a:gd name="T30" fmla="*/ 12 w 39"/>
                    <a:gd name="T31" fmla="*/ 2 h 309"/>
                    <a:gd name="T32" fmla="*/ 16 w 39"/>
                    <a:gd name="T33" fmla="*/ 0 h 309"/>
                    <a:gd name="T34" fmla="*/ 21 w 39"/>
                    <a:gd name="T35" fmla="*/ 0 h 309"/>
                    <a:gd name="T36" fmla="*/ 23 w 39"/>
                    <a:gd name="T37" fmla="*/ 0 h 309"/>
                    <a:gd name="T38" fmla="*/ 28 w 39"/>
                    <a:gd name="T39" fmla="*/ 2 h 309"/>
                    <a:gd name="T40" fmla="*/ 31 w 39"/>
                    <a:gd name="T41" fmla="*/ 3 h 309"/>
                    <a:gd name="T42" fmla="*/ 34 w 39"/>
                    <a:gd name="T43" fmla="*/ 6 h 309"/>
                    <a:gd name="T44" fmla="*/ 36 w 39"/>
                    <a:gd name="T45" fmla="*/ 9 h 309"/>
                    <a:gd name="T46" fmla="*/ 38 w 39"/>
                    <a:gd name="T47" fmla="*/ 12 h 309"/>
                    <a:gd name="T48" fmla="*/ 39 w 39"/>
                    <a:gd name="T49" fmla="*/ 15 h 309"/>
                    <a:gd name="T50" fmla="*/ 39 w 39"/>
                    <a:gd name="T51" fmla="*/ 19 h 309"/>
                    <a:gd name="T52" fmla="*/ 39 w 39"/>
                    <a:gd name="T53" fmla="*/ 290 h 309"/>
                    <a:gd name="T54" fmla="*/ 39 w 39"/>
                    <a:gd name="T55" fmla="*/ 294 h 309"/>
                    <a:gd name="T56" fmla="*/ 38 w 39"/>
                    <a:gd name="T57" fmla="*/ 297 h 309"/>
                    <a:gd name="T58" fmla="*/ 36 w 39"/>
                    <a:gd name="T59" fmla="*/ 300 h 309"/>
                    <a:gd name="T60" fmla="*/ 34 w 39"/>
                    <a:gd name="T61" fmla="*/ 303 h 309"/>
                    <a:gd name="T62" fmla="*/ 31 w 39"/>
                    <a:gd name="T63" fmla="*/ 306 h 309"/>
                    <a:gd name="T64" fmla="*/ 28 w 39"/>
                    <a:gd name="T65" fmla="*/ 307 h 309"/>
                    <a:gd name="T66" fmla="*/ 23 w 39"/>
                    <a:gd name="T67" fmla="*/ 309 h 309"/>
                    <a:gd name="T68" fmla="*/ 21 w 39"/>
                    <a:gd name="T69" fmla="*/ 309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" h="309">
                      <a:moveTo>
                        <a:pt x="21" y="309"/>
                      </a:moveTo>
                      <a:lnTo>
                        <a:pt x="16" y="309"/>
                      </a:lnTo>
                      <a:lnTo>
                        <a:pt x="12" y="307"/>
                      </a:lnTo>
                      <a:lnTo>
                        <a:pt x="9" y="306"/>
                      </a:lnTo>
                      <a:lnTo>
                        <a:pt x="6" y="303"/>
                      </a:lnTo>
                      <a:lnTo>
                        <a:pt x="5" y="300"/>
                      </a:lnTo>
                      <a:lnTo>
                        <a:pt x="2" y="297"/>
                      </a:lnTo>
                      <a:lnTo>
                        <a:pt x="2" y="294"/>
                      </a:lnTo>
                      <a:lnTo>
                        <a:pt x="0" y="290"/>
                      </a:lnTo>
                      <a:lnTo>
                        <a:pt x="0" y="19"/>
                      </a:lnTo>
                      <a:lnTo>
                        <a:pt x="2" y="15"/>
                      </a:lnTo>
                      <a:lnTo>
                        <a:pt x="2" y="12"/>
                      </a:lnTo>
                      <a:lnTo>
                        <a:pt x="5" y="9"/>
                      </a:lnTo>
                      <a:lnTo>
                        <a:pt x="6" y="6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3" y="0"/>
                      </a:lnTo>
                      <a:lnTo>
                        <a:pt x="28" y="2"/>
                      </a:lnTo>
                      <a:lnTo>
                        <a:pt x="31" y="3"/>
                      </a:lnTo>
                      <a:lnTo>
                        <a:pt x="34" y="6"/>
                      </a:lnTo>
                      <a:lnTo>
                        <a:pt x="36" y="9"/>
                      </a:lnTo>
                      <a:lnTo>
                        <a:pt x="38" y="12"/>
                      </a:lnTo>
                      <a:lnTo>
                        <a:pt x="39" y="15"/>
                      </a:lnTo>
                      <a:lnTo>
                        <a:pt x="39" y="19"/>
                      </a:lnTo>
                      <a:lnTo>
                        <a:pt x="39" y="290"/>
                      </a:lnTo>
                      <a:lnTo>
                        <a:pt x="39" y="294"/>
                      </a:lnTo>
                      <a:lnTo>
                        <a:pt x="38" y="297"/>
                      </a:lnTo>
                      <a:lnTo>
                        <a:pt x="36" y="300"/>
                      </a:lnTo>
                      <a:lnTo>
                        <a:pt x="34" y="303"/>
                      </a:lnTo>
                      <a:lnTo>
                        <a:pt x="31" y="306"/>
                      </a:lnTo>
                      <a:lnTo>
                        <a:pt x="28" y="307"/>
                      </a:lnTo>
                      <a:lnTo>
                        <a:pt x="23" y="309"/>
                      </a:lnTo>
                      <a:lnTo>
                        <a:pt x="21" y="3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 448"/>
                <p:cNvSpPr>
                  <a:spLocks/>
                </p:cNvSpPr>
                <p:nvPr/>
              </p:nvSpPr>
              <p:spPr bwMode="auto">
                <a:xfrm>
                  <a:off x="2144440" y="5238797"/>
                  <a:ext cx="131039" cy="75712"/>
                </a:xfrm>
                <a:custGeom>
                  <a:avLst/>
                  <a:gdLst>
                    <a:gd name="T0" fmla="*/ 136 w 271"/>
                    <a:gd name="T1" fmla="*/ 155 h 155"/>
                    <a:gd name="T2" fmla="*/ 131 w 271"/>
                    <a:gd name="T3" fmla="*/ 155 h 155"/>
                    <a:gd name="T4" fmla="*/ 128 w 271"/>
                    <a:gd name="T5" fmla="*/ 153 h 155"/>
                    <a:gd name="T6" fmla="*/ 124 w 271"/>
                    <a:gd name="T7" fmla="*/ 152 h 155"/>
                    <a:gd name="T8" fmla="*/ 121 w 271"/>
                    <a:gd name="T9" fmla="*/ 149 h 155"/>
                    <a:gd name="T10" fmla="*/ 6 w 271"/>
                    <a:gd name="T11" fmla="*/ 34 h 155"/>
                    <a:gd name="T12" fmla="*/ 3 w 271"/>
                    <a:gd name="T13" fmla="*/ 31 h 155"/>
                    <a:gd name="T14" fmla="*/ 2 w 271"/>
                    <a:gd name="T15" fmla="*/ 26 h 155"/>
                    <a:gd name="T16" fmla="*/ 0 w 271"/>
                    <a:gd name="T17" fmla="*/ 24 h 155"/>
                    <a:gd name="T18" fmla="*/ 0 w 271"/>
                    <a:gd name="T19" fmla="*/ 19 h 155"/>
                    <a:gd name="T20" fmla="*/ 0 w 271"/>
                    <a:gd name="T21" fmla="*/ 16 h 155"/>
                    <a:gd name="T22" fmla="*/ 2 w 271"/>
                    <a:gd name="T23" fmla="*/ 12 h 155"/>
                    <a:gd name="T24" fmla="*/ 3 w 271"/>
                    <a:gd name="T25" fmla="*/ 9 h 155"/>
                    <a:gd name="T26" fmla="*/ 6 w 271"/>
                    <a:gd name="T27" fmla="*/ 6 h 155"/>
                    <a:gd name="T28" fmla="*/ 9 w 271"/>
                    <a:gd name="T29" fmla="*/ 3 h 155"/>
                    <a:gd name="T30" fmla="*/ 12 w 271"/>
                    <a:gd name="T31" fmla="*/ 2 h 155"/>
                    <a:gd name="T32" fmla="*/ 16 w 271"/>
                    <a:gd name="T33" fmla="*/ 0 h 155"/>
                    <a:gd name="T34" fmla="*/ 19 w 271"/>
                    <a:gd name="T35" fmla="*/ 0 h 155"/>
                    <a:gd name="T36" fmla="*/ 23 w 271"/>
                    <a:gd name="T37" fmla="*/ 0 h 155"/>
                    <a:gd name="T38" fmla="*/ 26 w 271"/>
                    <a:gd name="T39" fmla="*/ 2 h 155"/>
                    <a:gd name="T40" fmla="*/ 30 w 271"/>
                    <a:gd name="T41" fmla="*/ 3 h 155"/>
                    <a:gd name="T42" fmla="*/ 33 w 271"/>
                    <a:gd name="T43" fmla="*/ 6 h 155"/>
                    <a:gd name="T44" fmla="*/ 136 w 271"/>
                    <a:gd name="T45" fmla="*/ 109 h 155"/>
                    <a:gd name="T46" fmla="*/ 238 w 271"/>
                    <a:gd name="T47" fmla="*/ 6 h 155"/>
                    <a:gd name="T48" fmla="*/ 241 w 271"/>
                    <a:gd name="T49" fmla="*/ 3 h 155"/>
                    <a:gd name="T50" fmla="*/ 244 w 271"/>
                    <a:gd name="T51" fmla="*/ 2 h 155"/>
                    <a:gd name="T52" fmla="*/ 248 w 271"/>
                    <a:gd name="T53" fmla="*/ 0 h 155"/>
                    <a:gd name="T54" fmla="*/ 251 w 271"/>
                    <a:gd name="T55" fmla="*/ 0 h 155"/>
                    <a:gd name="T56" fmla="*/ 255 w 271"/>
                    <a:gd name="T57" fmla="*/ 0 h 155"/>
                    <a:gd name="T58" fmla="*/ 258 w 271"/>
                    <a:gd name="T59" fmla="*/ 2 h 155"/>
                    <a:gd name="T60" fmla="*/ 261 w 271"/>
                    <a:gd name="T61" fmla="*/ 3 h 155"/>
                    <a:gd name="T62" fmla="*/ 265 w 271"/>
                    <a:gd name="T63" fmla="*/ 6 h 155"/>
                    <a:gd name="T64" fmla="*/ 267 w 271"/>
                    <a:gd name="T65" fmla="*/ 9 h 155"/>
                    <a:gd name="T66" fmla="*/ 270 w 271"/>
                    <a:gd name="T67" fmla="*/ 12 h 155"/>
                    <a:gd name="T68" fmla="*/ 270 w 271"/>
                    <a:gd name="T69" fmla="*/ 16 h 155"/>
                    <a:gd name="T70" fmla="*/ 271 w 271"/>
                    <a:gd name="T71" fmla="*/ 19 h 155"/>
                    <a:gd name="T72" fmla="*/ 270 w 271"/>
                    <a:gd name="T73" fmla="*/ 24 h 155"/>
                    <a:gd name="T74" fmla="*/ 270 w 271"/>
                    <a:gd name="T75" fmla="*/ 26 h 155"/>
                    <a:gd name="T76" fmla="*/ 267 w 271"/>
                    <a:gd name="T77" fmla="*/ 31 h 155"/>
                    <a:gd name="T78" fmla="*/ 265 w 271"/>
                    <a:gd name="T79" fmla="*/ 34 h 155"/>
                    <a:gd name="T80" fmla="*/ 149 w 271"/>
                    <a:gd name="T81" fmla="*/ 149 h 155"/>
                    <a:gd name="T82" fmla="*/ 146 w 271"/>
                    <a:gd name="T83" fmla="*/ 152 h 155"/>
                    <a:gd name="T84" fmla="*/ 143 w 271"/>
                    <a:gd name="T85" fmla="*/ 153 h 155"/>
                    <a:gd name="T86" fmla="*/ 138 w 271"/>
                    <a:gd name="T87" fmla="*/ 155 h 155"/>
                    <a:gd name="T88" fmla="*/ 136 w 271"/>
                    <a:gd name="T89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71" h="155">
                      <a:moveTo>
                        <a:pt x="136" y="155"/>
                      </a:moveTo>
                      <a:lnTo>
                        <a:pt x="131" y="155"/>
                      </a:lnTo>
                      <a:lnTo>
                        <a:pt x="128" y="153"/>
                      </a:lnTo>
                      <a:lnTo>
                        <a:pt x="124" y="152"/>
                      </a:lnTo>
                      <a:lnTo>
                        <a:pt x="121" y="149"/>
                      </a:lnTo>
                      <a:lnTo>
                        <a:pt x="6" y="34"/>
                      </a:lnTo>
                      <a:lnTo>
                        <a:pt x="3" y="31"/>
                      </a:lnTo>
                      <a:lnTo>
                        <a:pt x="2" y="26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0" y="16"/>
                      </a:lnTo>
                      <a:lnTo>
                        <a:pt x="2" y="12"/>
                      </a:lnTo>
                      <a:lnTo>
                        <a:pt x="3" y="9"/>
                      </a:lnTo>
                      <a:lnTo>
                        <a:pt x="6" y="6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2"/>
                      </a:lnTo>
                      <a:lnTo>
                        <a:pt x="30" y="3"/>
                      </a:lnTo>
                      <a:lnTo>
                        <a:pt x="33" y="6"/>
                      </a:lnTo>
                      <a:lnTo>
                        <a:pt x="136" y="109"/>
                      </a:lnTo>
                      <a:lnTo>
                        <a:pt x="238" y="6"/>
                      </a:lnTo>
                      <a:lnTo>
                        <a:pt x="241" y="3"/>
                      </a:lnTo>
                      <a:lnTo>
                        <a:pt x="244" y="2"/>
                      </a:lnTo>
                      <a:lnTo>
                        <a:pt x="248" y="0"/>
                      </a:lnTo>
                      <a:lnTo>
                        <a:pt x="251" y="0"/>
                      </a:lnTo>
                      <a:lnTo>
                        <a:pt x="255" y="0"/>
                      </a:lnTo>
                      <a:lnTo>
                        <a:pt x="258" y="2"/>
                      </a:lnTo>
                      <a:lnTo>
                        <a:pt x="261" y="3"/>
                      </a:lnTo>
                      <a:lnTo>
                        <a:pt x="265" y="6"/>
                      </a:lnTo>
                      <a:lnTo>
                        <a:pt x="267" y="9"/>
                      </a:lnTo>
                      <a:lnTo>
                        <a:pt x="270" y="12"/>
                      </a:lnTo>
                      <a:lnTo>
                        <a:pt x="270" y="16"/>
                      </a:lnTo>
                      <a:lnTo>
                        <a:pt x="271" y="19"/>
                      </a:lnTo>
                      <a:lnTo>
                        <a:pt x="270" y="24"/>
                      </a:lnTo>
                      <a:lnTo>
                        <a:pt x="270" y="26"/>
                      </a:lnTo>
                      <a:lnTo>
                        <a:pt x="267" y="31"/>
                      </a:lnTo>
                      <a:lnTo>
                        <a:pt x="265" y="34"/>
                      </a:lnTo>
                      <a:lnTo>
                        <a:pt x="149" y="149"/>
                      </a:lnTo>
                      <a:lnTo>
                        <a:pt x="146" y="152"/>
                      </a:lnTo>
                      <a:lnTo>
                        <a:pt x="143" y="153"/>
                      </a:lnTo>
                      <a:lnTo>
                        <a:pt x="138" y="155"/>
                      </a:lnTo>
                      <a:lnTo>
                        <a:pt x="136" y="1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 449"/>
                <p:cNvSpPr>
                  <a:spLocks/>
                </p:cNvSpPr>
                <p:nvPr/>
              </p:nvSpPr>
              <p:spPr bwMode="auto">
                <a:xfrm>
                  <a:off x="2097848" y="5221325"/>
                  <a:ext cx="365454" cy="336334"/>
                </a:xfrm>
                <a:custGeom>
                  <a:avLst/>
                  <a:gdLst>
                    <a:gd name="T0" fmla="*/ 443 w 753"/>
                    <a:gd name="T1" fmla="*/ 695 h 695"/>
                    <a:gd name="T2" fmla="*/ 18 w 753"/>
                    <a:gd name="T3" fmla="*/ 695 h 695"/>
                    <a:gd name="T4" fmla="*/ 14 w 753"/>
                    <a:gd name="T5" fmla="*/ 695 h 695"/>
                    <a:gd name="T6" fmla="*/ 11 w 753"/>
                    <a:gd name="T7" fmla="*/ 694 h 695"/>
                    <a:gd name="T8" fmla="*/ 8 w 753"/>
                    <a:gd name="T9" fmla="*/ 692 h 695"/>
                    <a:gd name="T10" fmla="*/ 6 w 753"/>
                    <a:gd name="T11" fmla="*/ 690 h 695"/>
                    <a:gd name="T12" fmla="*/ 3 w 753"/>
                    <a:gd name="T13" fmla="*/ 687 h 695"/>
                    <a:gd name="T14" fmla="*/ 1 w 753"/>
                    <a:gd name="T15" fmla="*/ 684 h 695"/>
                    <a:gd name="T16" fmla="*/ 0 w 753"/>
                    <a:gd name="T17" fmla="*/ 679 h 695"/>
                    <a:gd name="T18" fmla="*/ 0 w 753"/>
                    <a:gd name="T19" fmla="*/ 677 h 695"/>
                    <a:gd name="T20" fmla="*/ 0 w 753"/>
                    <a:gd name="T21" fmla="*/ 672 h 695"/>
                    <a:gd name="T22" fmla="*/ 1 w 753"/>
                    <a:gd name="T23" fmla="*/ 668 h 695"/>
                    <a:gd name="T24" fmla="*/ 3 w 753"/>
                    <a:gd name="T25" fmla="*/ 665 h 695"/>
                    <a:gd name="T26" fmla="*/ 6 w 753"/>
                    <a:gd name="T27" fmla="*/ 662 h 695"/>
                    <a:gd name="T28" fmla="*/ 8 w 753"/>
                    <a:gd name="T29" fmla="*/ 659 h 695"/>
                    <a:gd name="T30" fmla="*/ 11 w 753"/>
                    <a:gd name="T31" fmla="*/ 658 h 695"/>
                    <a:gd name="T32" fmla="*/ 14 w 753"/>
                    <a:gd name="T33" fmla="*/ 656 h 695"/>
                    <a:gd name="T34" fmla="*/ 18 w 753"/>
                    <a:gd name="T35" fmla="*/ 656 h 695"/>
                    <a:gd name="T36" fmla="*/ 429 w 753"/>
                    <a:gd name="T37" fmla="*/ 656 h 695"/>
                    <a:gd name="T38" fmla="*/ 579 w 753"/>
                    <a:gd name="T39" fmla="*/ 15 h 695"/>
                    <a:gd name="T40" fmla="*/ 582 w 753"/>
                    <a:gd name="T41" fmla="*/ 8 h 695"/>
                    <a:gd name="T42" fmla="*/ 586 w 753"/>
                    <a:gd name="T43" fmla="*/ 4 h 695"/>
                    <a:gd name="T44" fmla="*/ 592 w 753"/>
                    <a:gd name="T45" fmla="*/ 1 h 695"/>
                    <a:gd name="T46" fmla="*/ 597 w 753"/>
                    <a:gd name="T47" fmla="*/ 0 h 695"/>
                    <a:gd name="T48" fmla="*/ 733 w 753"/>
                    <a:gd name="T49" fmla="*/ 0 h 695"/>
                    <a:gd name="T50" fmla="*/ 737 w 753"/>
                    <a:gd name="T51" fmla="*/ 0 h 695"/>
                    <a:gd name="T52" fmla="*/ 741 w 753"/>
                    <a:gd name="T53" fmla="*/ 1 h 695"/>
                    <a:gd name="T54" fmla="*/ 744 w 753"/>
                    <a:gd name="T55" fmla="*/ 2 h 695"/>
                    <a:gd name="T56" fmla="*/ 747 w 753"/>
                    <a:gd name="T57" fmla="*/ 5 h 695"/>
                    <a:gd name="T58" fmla="*/ 749 w 753"/>
                    <a:gd name="T59" fmla="*/ 8 h 695"/>
                    <a:gd name="T60" fmla="*/ 751 w 753"/>
                    <a:gd name="T61" fmla="*/ 11 h 695"/>
                    <a:gd name="T62" fmla="*/ 751 w 753"/>
                    <a:gd name="T63" fmla="*/ 15 h 695"/>
                    <a:gd name="T64" fmla="*/ 753 w 753"/>
                    <a:gd name="T65" fmla="*/ 20 h 695"/>
                    <a:gd name="T66" fmla="*/ 751 w 753"/>
                    <a:gd name="T67" fmla="*/ 23 h 695"/>
                    <a:gd name="T68" fmla="*/ 751 w 753"/>
                    <a:gd name="T69" fmla="*/ 27 h 695"/>
                    <a:gd name="T70" fmla="*/ 749 w 753"/>
                    <a:gd name="T71" fmla="*/ 30 h 695"/>
                    <a:gd name="T72" fmla="*/ 747 w 753"/>
                    <a:gd name="T73" fmla="*/ 33 h 695"/>
                    <a:gd name="T74" fmla="*/ 744 w 753"/>
                    <a:gd name="T75" fmla="*/ 36 h 695"/>
                    <a:gd name="T76" fmla="*/ 741 w 753"/>
                    <a:gd name="T77" fmla="*/ 37 h 695"/>
                    <a:gd name="T78" fmla="*/ 737 w 753"/>
                    <a:gd name="T79" fmla="*/ 38 h 695"/>
                    <a:gd name="T80" fmla="*/ 733 w 753"/>
                    <a:gd name="T81" fmla="*/ 38 h 695"/>
                    <a:gd name="T82" fmla="*/ 613 w 753"/>
                    <a:gd name="T83" fmla="*/ 38 h 695"/>
                    <a:gd name="T84" fmla="*/ 462 w 753"/>
                    <a:gd name="T85" fmla="*/ 681 h 695"/>
                    <a:gd name="T86" fmla="*/ 459 w 753"/>
                    <a:gd name="T87" fmla="*/ 687 h 695"/>
                    <a:gd name="T88" fmla="*/ 455 w 753"/>
                    <a:gd name="T89" fmla="*/ 691 h 695"/>
                    <a:gd name="T90" fmla="*/ 450 w 753"/>
                    <a:gd name="T91" fmla="*/ 694 h 695"/>
                    <a:gd name="T92" fmla="*/ 443 w 753"/>
                    <a:gd name="T93" fmla="*/ 695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53" h="695">
                      <a:moveTo>
                        <a:pt x="443" y="695"/>
                      </a:moveTo>
                      <a:lnTo>
                        <a:pt x="18" y="695"/>
                      </a:lnTo>
                      <a:lnTo>
                        <a:pt x="14" y="695"/>
                      </a:lnTo>
                      <a:lnTo>
                        <a:pt x="11" y="694"/>
                      </a:lnTo>
                      <a:lnTo>
                        <a:pt x="8" y="692"/>
                      </a:lnTo>
                      <a:lnTo>
                        <a:pt x="6" y="690"/>
                      </a:lnTo>
                      <a:lnTo>
                        <a:pt x="3" y="687"/>
                      </a:lnTo>
                      <a:lnTo>
                        <a:pt x="1" y="684"/>
                      </a:lnTo>
                      <a:lnTo>
                        <a:pt x="0" y="679"/>
                      </a:lnTo>
                      <a:lnTo>
                        <a:pt x="0" y="677"/>
                      </a:lnTo>
                      <a:lnTo>
                        <a:pt x="0" y="672"/>
                      </a:lnTo>
                      <a:lnTo>
                        <a:pt x="1" y="668"/>
                      </a:lnTo>
                      <a:lnTo>
                        <a:pt x="3" y="665"/>
                      </a:lnTo>
                      <a:lnTo>
                        <a:pt x="6" y="662"/>
                      </a:lnTo>
                      <a:lnTo>
                        <a:pt x="8" y="659"/>
                      </a:lnTo>
                      <a:lnTo>
                        <a:pt x="11" y="658"/>
                      </a:lnTo>
                      <a:lnTo>
                        <a:pt x="14" y="656"/>
                      </a:lnTo>
                      <a:lnTo>
                        <a:pt x="18" y="656"/>
                      </a:lnTo>
                      <a:lnTo>
                        <a:pt x="429" y="656"/>
                      </a:lnTo>
                      <a:lnTo>
                        <a:pt x="579" y="15"/>
                      </a:lnTo>
                      <a:lnTo>
                        <a:pt x="582" y="8"/>
                      </a:lnTo>
                      <a:lnTo>
                        <a:pt x="586" y="4"/>
                      </a:lnTo>
                      <a:lnTo>
                        <a:pt x="592" y="1"/>
                      </a:lnTo>
                      <a:lnTo>
                        <a:pt x="597" y="0"/>
                      </a:lnTo>
                      <a:lnTo>
                        <a:pt x="733" y="0"/>
                      </a:lnTo>
                      <a:lnTo>
                        <a:pt x="737" y="0"/>
                      </a:lnTo>
                      <a:lnTo>
                        <a:pt x="741" y="1"/>
                      </a:lnTo>
                      <a:lnTo>
                        <a:pt x="744" y="2"/>
                      </a:lnTo>
                      <a:lnTo>
                        <a:pt x="747" y="5"/>
                      </a:lnTo>
                      <a:lnTo>
                        <a:pt x="749" y="8"/>
                      </a:lnTo>
                      <a:lnTo>
                        <a:pt x="751" y="11"/>
                      </a:lnTo>
                      <a:lnTo>
                        <a:pt x="751" y="15"/>
                      </a:lnTo>
                      <a:lnTo>
                        <a:pt x="753" y="20"/>
                      </a:lnTo>
                      <a:lnTo>
                        <a:pt x="751" y="23"/>
                      </a:lnTo>
                      <a:lnTo>
                        <a:pt x="751" y="27"/>
                      </a:lnTo>
                      <a:lnTo>
                        <a:pt x="749" y="30"/>
                      </a:lnTo>
                      <a:lnTo>
                        <a:pt x="747" y="33"/>
                      </a:lnTo>
                      <a:lnTo>
                        <a:pt x="744" y="36"/>
                      </a:lnTo>
                      <a:lnTo>
                        <a:pt x="741" y="37"/>
                      </a:lnTo>
                      <a:lnTo>
                        <a:pt x="737" y="38"/>
                      </a:lnTo>
                      <a:lnTo>
                        <a:pt x="733" y="38"/>
                      </a:lnTo>
                      <a:lnTo>
                        <a:pt x="613" y="38"/>
                      </a:lnTo>
                      <a:lnTo>
                        <a:pt x="462" y="681"/>
                      </a:lnTo>
                      <a:lnTo>
                        <a:pt x="459" y="687"/>
                      </a:lnTo>
                      <a:lnTo>
                        <a:pt x="455" y="691"/>
                      </a:lnTo>
                      <a:lnTo>
                        <a:pt x="450" y="694"/>
                      </a:lnTo>
                      <a:lnTo>
                        <a:pt x="443" y="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450"/>
                <p:cNvSpPr>
                  <a:spLocks/>
                </p:cNvSpPr>
                <p:nvPr/>
              </p:nvSpPr>
              <p:spPr bwMode="auto">
                <a:xfrm>
                  <a:off x="2013401" y="5333436"/>
                  <a:ext cx="356718" cy="187823"/>
                </a:xfrm>
                <a:custGeom>
                  <a:avLst/>
                  <a:gdLst>
                    <a:gd name="T0" fmla="*/ 637 w 734"/>
                    <a:gd name="T1" fmla="*/ 387 h 387"/>
                    <a:gd name="T2" fmla="*/ 135 w 734"/>
                    <a:gd name="T3" fmla="*/ 387 h 387"/>
                    <a:gd name="T4" fmla="*/ 129 w 734"/>
                    <a:gd name="T5" fmla="*/ 387 h 387"/>
                    <a:gd name="T6" fmla="*/ 123 w 734"/>
                    <a:gd name="T7" fmla="*/ 384 h 387"/>
                    <a:gd name="T8" fmla="*/ 119 w 734"/>
                    <a:gd name="T9" fmla="*/ 379 h 387"/>
                    <a:gd name="T10" fmla="*/ 116 w 734"/>
                    <a:gd name="T11" fmla="*/ 374 h 387"/>
                    <a:gd name="T12" fmla="*/ 1 w 734"/>
                    <a:gd name="T13" fmla="*/ 26 h 387"/>
                    <a:gd name="T14" fmla="*/ 0 w 734"/>
                    <a:gd name="T15" fmla="*/ 22 h 387"/>
                    <a:gd name="T16" fmla="*/ 0 w 734"/>
                    <a:gd name="T17" fmla="*/ 16 h 387"/>
                    <a:gd name="T18" fmla="*/ 1 w 734"/>
                    <a:gd name="T19" fmla="*/ 12 h 387"/>
                    <a:gd name="T20" fmla="*/ 4 w 734"/>
                    <a:gd name="T21" fmla="*/ 9 h 387"/>
                    <a:gd name="T22" fmla="*/ 7 w 734"/>
                    <a:gd name="T23" fmla="*/ 5 h 387"/>
                    <a:gd name="T24" fmla="*/ 10 w 734"/>
                    <a:gd name="T25" fmla="*/ 3 h 387"/>
                    <a:gd name="T26" fmla="*/ 14 w 734"/>
                    <a:gd name="T27" fmla="*/ 0 h 387"/>
                    <a:gd name="T28" fmla="*/ 18 w 734"/>
                    <a:gd name="T29" fmla="*/ 0 h 387"/>
                    <a:gd name="T30" fmla="*/ 714 w 734"/>
                    <a:gd name="T31" fmla="*/ 0 h 387"/>
                    <a:gd name="T32" fmla="*/ 718 w 734"/>
                    <a:gd name="T33" fmla="*/ 0 h 387"/>
                    <a:gd name="T34" fmla="*/ 721 w 734"/>
                    <a:gd name="T35" fmla="*/ 2 h 387"/>
                    <a:gd name="T36" fmla="*/ 725 w 734"/>
                    <a:gd name="T37" fmla="*/ 3 h 387"/>
                    <a:gd name="T38" fmla="*/ 728 w 734"/>
                    <a:gd name="T39" fmla="*/ 6 h 387"/>
                    <a:gd name="T40" fmla="*/ 730 w 734"/>
                    <a:gd name="T41" fmla="*/ 9 h 387"/>
                    <a:gd name="T42" fmla="*/ 732 w 734"/>
                    <a:gd name="T43" fmla="*/ 12 h 387"/>
                    <a:gd name="T44" fmla="*/ 732 w 734"/>
                    <a:gd name="T45" fmla="*/ 16 h 387"/>
                    <a:gd name="T46" fmla="*/ 734 w 734"/>
                    <a:gd name="T47" fmla="*/ 21 h 387"/>
                    <a:gd name="T48" fmla="*/ 732 w 734"/>
                    <a:gd name="T49" fmla="*/ 24 h 387"/>
                    <a:gd name="T50" fmla="*/ 732 w 734"/>
                    <a:gd name="T51" fmla="*/ 28 h 387"/>
                    <a:gd name="T52" fmla="*/ 730 w 734"/>
                    <a:gd name="T53" fmla="*/ 31 h 387"/>
                    <a:gd name="T54" fmla="*/ 728 w 734"/>
                    <a:gd name="T55" fmla="*/ 34 h 387"/>
                    <a:gd name="T56" fmla="*/ 725 w 734"/>
                    <a:gd name="T57" fmla="*/ 36 h 387"/>
                    <a:gd name="T58" fmla="*/ 721 w 734"/>
                    <a:gd name="T59" fmla="*/ 38 h 387"/>
                    <a:gd name="T60" fmla="*/ 718 w 734"/>
                    <a:gd name="T61" fmla="*/ 39 h 387"/>
                    <a:gd name="T62" fmla="*/ 714 w 734"/>
                    <a:gd name="T63" fmla="*/ 39 h 387"/>
                    <a:gd name="T64" fmla="*/ 46 w 734"/>
                    <a:gd name="T65" fmla="*/ 39 h 387"/>
                    <a:gd name="T66" fmla="*/ 149 w 734"/>
                    <a:gd name="T67" fmla="*/ 348 h 387"/>
                    <a:gd name="T68" fmla="*/ 637 w 734"/>
                    <a:gd name="T69" fmla="*/ 348 h 387"/>
                    <a:gd name="T70" fmla="*/ 640 w 734"/>
                    <a:gd name="T71" fmla="*/ 349 h 387"/>
                    <a:gd name="T72" fmla="*/ 645 w 734"/>
                    <a:gd name="T73" fmla="*/ 350 h 387"/>
                    <a:gd name="T74" fmla="*/ 648 w 734"/>
                    <a:gd name="T75" fmla="*/ 352 h 387"/>
                    <a:gd name="T76" fmla="*/ 650 w 734"/>
                    <a:gd name="T77" fmla="*/ 353 h 387"/>
                    <a:gd name="T78" fmla="*/ 653 w 734"/>
                    <a:gd name="T79" fmla="*/ 356 h 387"/>
                    <a:gd name="T80" fmla="*/ 655 w 734"/>
                    <a:gd name="T81" fmla="*/ 361 h 387"/>
                    <a:gd name="T82" fmla="*/ 656 w 734"/>
                    <a:gd name="T83" fmla="*/ 363 h 387"/>
                    <a:gd name="T84" fmla="*/ 656 w 734"/>
                    <a:gd name="T85" fmla="*/ 368 h 387"/>
                    <a:gd name="T86" fmla="*/ 656 w 734"/>
                    <a:gd name="T87" fmla="*/ 372 h 387"/>
                    <a:gd name="T88" fmla="*/ 655 w 734"/>
                    <a:gd name="T89" fmla="*/ 375 h 387"/>
                    <a:gd name="T90" fmla="*/ 653 w 734"/>
                    <a:gd name="T91" fmla="*/ 378 h 387"/>
                    <a:gd name="T92" fmla="*/ 650 w 734"/>
                    <a:gd name="T93" fmla="*/ 381 h 387"/>
                    <a:gd name="T94" fmla="*/ 648 w 734"/>
                    <a:gd name="T95" fmla="*/ 384 h 387"/>
                    <a:gd name="T96" fmla="*/ 645 w 734"/>
                    <a:gd name="T97" fmla="*/ 385 h 387"/>
                    <a:gd name="T98" fmla="*/ 640 w 734"/>
                    <a:gd name="T99" fmla="*/ 387 h 387"/>
                    <a:gd name="T100" fmla="*/ 637 w 734"/>
                    <a:gd name="T101" fmla="*/ 387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34" h="387">
                      <a:moveTo>
                        <a:pt x="637" y="387"/>
                      </a:moveTo>
                      <a:lnTo>
                        <a:pt x="135" y="387"/>
                      </a:lnTo>
                      <a:lnTo>
                        <a:pt x="129" y="387"/>
                      </a:lnTo>
                      <a:lnTo>
                        <a:pt x="123" y="384"/>
                      </a:lnTo>
                      <a:lnTo>
                        <a:pt x="119" y="379"/>
                      </a:lnTo>
                      <a:lnTo>
                        <a:pt x="116" y="374"/>
                      </a:lnTo>
                      <a:lnTo>
                        <a:pt x="1" y="26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1" y="12"/>
                      </a:lnTo>
                      <a:lnTo>
                        <a:pt x="4" y="9"/>
                      </a:lnTo>
                      <a:lnTo>
                        <a:pt x="7" y="5"/>
                      </a:lnTo>
                      <a:lnTo>
                        <a:pt x="10" y="3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714" y="0"/>
                      </a:lnTo>
                      <a:lnTo>
                        <a:pt x="718" y="0"/>
                      </a:lnTo>
                      <a:lnTo>
                        <a:pt x="721" y="2"/>
                      </a:lnTo>
                      <a:lnTo>
                        <a:pt x="725" y="3"/>
                      </a:lnTo>
                      <a:lnTo>
                        <a:pt x="728" y="6"/>
                      </a:lnTo>
                      <a:lnTo>
                        <a:pt x="730" y="9"/>
                      </a:lnTo>
                      <a:lnTo>
                        <a:pt x="732" y="12"/>
                      </a:lnTo>
                      <a:lnTo>
                        <a:pt x="732" y="16"/>
                      </a:lnTo>
                      <a:lnTo>
                        <a:pt x="734" y="21"/>
                      </a:lnTo>
                      <a:lnTo>
                        <a:pt x="732" y="24"/>
                      </a:lnTo>
                      <a:lnTo>
                        <a:pt x="732" y="28"/>
                      </a:lnTo>
                      <a:lnTo>
                        <a:pt x="730" y="31"/>
                      </a:lnTo>
                      <a:lnTo>
                        <a:pt x="728" y="34"/>
                      </a:lnTo>
                      <a:lnTo>
                        <a:pt x="725" y="36"/>
                      </a:lnTo>
                      <a:lnTo>
                        <a:pt x="721" y="38"/>
                      </a:lnTo>
                      <a:lnTo>
                        <a:pt x="718" y="39"/>
                      </a:lnTo>
                      <a:lnTo>
                        <a:pt x="714" y="39"/>
                      </a:lnTo>
                      <a:lnTo>
                        <a:pt x="46" y="39"/>
                      </a:lnTo>
                      <a:lnTo>
                        <a:pt x="149" y="348"/>
                      </a:lnTo>
                      <a:lnTo>
                        <a:pt x="637" y="348"/>
                      </a:lnTo>
                      <a:lnTo>
                        <a:pt x="640" y="349"/>
                      </a:lnTo>
                      <a:lnTo>
                        <a:pt x="645" y="350"/>
                      </a:lnTo>
                      <a:lnTo>
                        <a:pt x="648" y="352"/>
                      </a:lnTo>
                      <a:lnTo>
                        <a:pt x="650" y="353"/>
                      </a:lnTo>
                      <a:lnTo>
                        <a:pt x="653" y="356"/>
                      </a:lnTo>
                      <a:lnTo>
                        <a:pt x="655" y="361"/>
                      </a:lnTo>
                      <a:lnTo>
                        <a:pt x="656" y="363"/>
                      </a:lnTo>
                      <a:lnTo>
                        <a:pt x="656" y="368"/>
                      </a:lnTo>
                      <a:lnTo>
                        <a:pt x="656" y="372"/>
                      </a:lnTo>
                      <a:lnTo>
                        <a:pt x="655" y="375"/>
                      </a:lnTo>
                      <a:lnTo>
                        <a:pt x="653" y="378"/>
                      </a:lnTo>
                      <a:lnTo>
                        <a:pt x="650" y="381"/>
                      </a:lnTo>
                      <a:lnTo>
                        <a:pt x="648" y="384"/>
                      </a:lnTo>
                      <a:lnTo>
                        <a:pt x="645" y="385"/>
                      </a:lnTo>
                      <a:lnTo>
                        <a:pt x="640" y="387"/>
                      </a:lnTo>
                      <a:lnTo>
                        <a:pt x="637" y="3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814401" y="1545040"/>
              <a:ext cx="2310181" cy="1702286"/>
            </a:xfrm>
            <a:custGeom>
              <a:avLst/>
              <a:gdLst>
                <a:gd name="connsiteX0" fmla="*/ 0 w 2310181"/>
                <a:gd name="connsiteY0" fmla="*/ 0 h 1702286"/>
                <a:gd name="connsiteX1" fmla="*/ 1722268 w 2310181"/>
                <a:gd name="connsiteY1" fmla="*/ 0 h 1702286"/>
                <a:gd name="connsiteX2" fmla="*/ 2310181 w 2310181"/>
                <a:gd name="connsiteY2" fmla="*/ 1702286 h 1702286"/>
                <a:gd name="connsiteX3" fmla="*/ 587913 w 2310181"/>
                <a:gd name="connsiteY3" fmla="*/ 1702286 h 170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181" h="1702286">
                  <a:moveTo>
                    <a:pt x="0" y="0"/>
                  </a:moveTo>
                  <a:lnTo>
                    <a:pt x="1722268" y="0"/>
                  </a:lnTo>
                  <a:lnTo>
                    <a:pt x="2310181" y="1702286"/>
                  </a:lnTo>
                  <a:lnTo>
                    <a:pt x="587913" y="1702286"/>
                  </a:lnTo>
                  <a:close/>
                </a:path>
              </a:pathLst>
            </a:custGeom>
          </p:spPr>
        </p:pic>
        <p:sp>
          <p:nvSpPr>
            <p:cNvPr id="22" name="Rectangle 81"/>
            <p:cNvSpPr/>
            <p:nvPr/>
          </p:nvSpPr>
          <p:spPr>
            <a:xfrm>
              <a:off x="6814503" y="1213153"/>
              <a:ext cx="1731222" cy="331887"/>
            </a:xfrm>
            <a:prstGeom prst="rect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665838" y="1213153"/>
            <a:ext cx="2310183" cy="3550123"/>
            <a:chOff x="8665838" y="1213153"/>
            <a:chExt cx="2310183" cy="3550123"/>
          </a:xfrm>
        </p:grpSpPr>
        <p:grpSp>
          <p:nvGrpSpPr>
            <p:cNvPr id="17" name="组合 16"/>
            <p:cNvGrpSpPr/>
            <p:nvPr/>
          </p:nvGrpSpPr>
          <p:grpSpPr>
            <a:xfrm>
              <a:off x="8665838" y="3247325"/>
              <a:ext cx="2310181" cy="1515951"/>
              <a:chOff x="8665838" y="3247325"/>
              <a:chExt cx="2310181" cy="1515951"/>
            </a:xfrm>
          </p:grpSpPr>
          <p:sp>
            <p:nvSpPr>
              <p:cNvPr id="3" name="Freeform 63"/>
              <p:cNvSpPr/>
              <p:nvPr/>
            </p:nvSpPr>
            <p:spPr>
              <a:xfrm flipH="1">
                <a:off x="8665838" y="3247325"/>
                <a:ext cx="2310181" cy="1515951"/>
              </a:xfrm>
              <a:custGeom>
                <a:avLst/>
                <a:gdLst>
                  <a:gd name="connsiteX0" fmla="*/ 0 w 1817093"/>
                  <a:gd name="connsiteY0" fmla="*/ 0 h 891822"/>
                  <a:gd name="connsiteX1" fmla="*/ 1354665 w 1817093"/>
                  <a:gd name="connsiteY1" fmla="*/ 0 h 891822"/>
                  <a:gd name="connsiteX2" fmla="*/ 1817093 w 1817093"/>
                  <a:gd name="connsiteY2" fmla="*/ 891822 h 891822"/>
                  <a:gd name="connsiteX3" fmla="*/ 462428 w 1817093"/>
                  <a:gd name="connsiteY3" fmla="*/ 891822 h 89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093" h="891822">
                    <a:moveTo>
                      <a:pt x="0" y="0"/>
                    </a:moveTo>
                    <a:lnTo>
                      <a:pt x="1354665" y="0"/>
                    </a:lnTo>
                    <a:lnTo>
                      <a:pt x="1817093" y="891822"/>
                    </a:lnTo>
                    <a:lnTo>
                      <a:pt x="462428" y="891822"/>
                    </a:lnTo>
                    <a:close/>
                  </a:path>
                </a:pathLst>
              </a:custGeom>
              <a:solidFill>
                <a:srgbClr val="1E30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  <p:grpSp>
            <p:nvGrpSpPr>
              <p:cNvPr id="63" name="Group 97"/>
              <p:cNvGrpSpPr/>
              <p:nvPr/>
            </p:nvGrpSpPr>
            <p:grpSpPr>
              <a:xfrm>
                <a:off x="9592892" y="3626727"/>
                <a:ext cx="544381" cy="544381"/>
                <a:chOff x="1260653" y="5164541"/>
                <a:chExt cx="449902" cy="449902"/>
              </a:xfrm>
              <a:solidFill>
                <a:schemeClr val="bg1"/>
              </a:solidFill>
            </p:grpSpPr>
            <p:sp>
              <p:nvSpPr>
                <p:cNvPr id="64" name="Freeform 439"/>
                <p:cNvSpPr>
                  <a:spLocks noEditPoints="1"/>
                </p:cNvSpPr>
                <p:nvPr/>
              </p:nvSpPr>
              <p:spPr bwMode="auto">
                <a:xfrm>
                  <a:off x="1317437" y="5538731"/>
                  <a:ext cx="75712" cy="75712"/>
                </a:xfrm>
                <a:custGeom>
                  <a:avLst/>
                  <a:gdLst>
                    <a:gd name="T0" fmla="*/ 69 w 154"/>
                    <a:gd name="T1" fmla="*/ 39 h 155"/>
                    <a:gd name="T2" fmla="*/ 54 w 154"/>
                    <a:gd name="T3" fmla="*/ 46 h 155"/>
                    <a:gd name="T4" fmla="*/ 44 w 154"/>
                    <a:gd name="T5" fmla="*/ 57 h 155"/>
                    <a:gd name="T6" fmla="*/ 39 w 154"/>
                    <a:gd name="T7" fmla="*/ 70 h 155"/>
                    <a:gd name="T8" fmla="*/ 39 w 154"/>
                    <a:gd name="T9" fmla="*/ 85 h 155"/>
                    <a:gd name="T10" fmla="*/ 44 w 154"/>
                    <a:gd name="T11" fmla="*/ 100 h 155"/>
                    <a:gd name="T12" fmla="*/ 54 w 154"/>
                    <a:gd name="T13" fmla="*/ 110 h 155"/>
                    <a:gd name="T14" fmla="*/ 69 w 154"/>
                    <a:gd name="T15" fmla="*/ 116 h 155"/>
                    <a:gd name="T16" fmla="*/ 85 w 154"/>
                    <a:gd name="T17" fmla="*/ 116 h 155"/>
                    <a:gd name="T18" fmla="*/ 98 w 154"/>
                    <a:gd name="T19" fmla="*/ 110 h 155"/>
                    <a:gd name="T20" fmla="*/ 109 w 154"/>
                    <a:gd name="T21" fmla="*/ 100 h 155"/>
                    <a:gd name="T22" fmla="*/ 115 w 154"/>
                    <a:gd name="T23" fmla="*/ 85 h 155"/>
                    <a:gd name="T24" fmla="*/ 115 w 154"/>
                    <a:gd name="T25" fmla="*/ 70 h 155"/>
                    <a:gd name="T26" fmla="*/ 109 w 154"/>
                    <a:gd name="T27" fmla="*/ 57 h 155"/>
                    <a:gd name="T28" fmla="*/ 98 w 154"/>
                    <a:gd name="T29" fmla="*/ 46 h 155"/>
                    <a:gd name="T30" fmla="*/ 85 w 154"/>
                    <a:gd name="T31" fmla="*/ 39 h 155"/>
                    <a:gd name="T32" fmla="*/ 76 w 154"/>
                    <a:gd name="T33" fmla="*/ 155 h 155"/>
                    <a:gd name="T34" fmla="*/ 62 w 154"/>
                    <a:gd name="T35" fmla="*/ 153 h 155"/>
                    <a:gd name="T36" fmla="*/ 46 w 154"/>
                    <a:gd name="T37" fmla="*/ 149 h 155"/>
                    <a:gd name="T38" fmla="*/ 21 w 154"/>
                    <a:gd name="T39" fmla="*/ 133 h 155"/>
                    <a:gd name="T40" fmla="*/ 5 w 154"/>
                    <a:gd name="T41" fmla="*/ 108 h 155"/>
                    <a:gd name="T42" fmla="*/ 1 w 154"/>
                    <a:gd name="T43" fmla="*/ 94 h 155"/>
                    <a:gd name="T44" fmla="*/ 0 w 154"/>
                    <a:gd name="T45" fmla="*/ 78 h 155"/>
                    <a:gd name="T46" fmla="*/ 1 w 154"/>
                    <a:gd name="T47" fmla="*/ 62 h 155"/>
                    <a:gd name="T48" fmla="*/ 5 w 154"/>
                    <a:gd name="T49" fmla="*/ 48 h 155"/>
                    <a:gd name="T50" fmla="*/ 21 w 154"/>
                    <a:gd name="T51" fmla="*/ 23 h 155"/>
                    <a:gd name="T52" fmla="*/ 46 w 154"/>
                    <a:gd name="T53" fmla="*/ 6 h 155"/>
                    <a:gd name="T54" fmla="*/ 62 w 154"/>
                    <a:gd name="T55" fmla="*/ 2 h 155"/>
                    <a:gd name="T56" fmla="*/ 76 w 154"/>
                    <a:gd name="T57" fmla="*/ 0 h 155"/>
                    <a:gd name="T58" fmla="*/ 92 w 154"/>
                    <a:gd name="T59" fmla="*/ 2 h 155"/>
                    <a:gd name="T60" fmla="*/ 106 w 154"/>
                    <a:gd name="T61" fmla="*/ 6 h 155"/>
                    <a:gd name="T62" fmla="*/ 131 w 154"/>
                    <a:gd name="T63" fmla="*/ 23 h 155"/>
                    <a:gd name="T64" fmla="*/ 148 w 154"/>
                    <a:gd name="T65" fmla="*/ 48 h 155"/>
                    <a:gd name="T66" fmla="*/ 152 w 154"/>
                    <a:gd name="T67" fmla="*/ 62 h 155"/>
                    <a:gd name="T68" fmla="*/ 154 w 154"/>
                    <a:gd name="T69" fmla="*/ 78 h 155"/>
                    <a:gd name="T70" fmla="*/ 152 w 154"/>
                    <a:gd name="T71" fmla="*/ 94 h 155"/>
                    <a:gd name="T72" fmla="*/ 148 w 154"/>
                    <a:gd name="T73" fmla="*/ 108 h 155"/>
                    <a:gd name="T74" fmla="*/ 131 w 154"/>
                    <a:gd name="T75" fmla="*/ 133 h 155"/>
                    <a:gd name="T76" fmla="*/ 106 w 154"/>
                    <a:gd name="T77" fmla="*/ 149 h 155"/>
                    <a:gd name="T78" fmla="*/ 92 w 154"/>
                    <a:gd name="T79" fmla="*/ 153 h 155"/>
                    <a:gd name="T80" fmla="*/ 76 w 154"/>
                    <a:gd name="T81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54" h="155">
                      <a:moveTo>
                        <a:pt x="76" y="39"/>
                      </a:moveTo>
                      <a:lnTo>
                        <a:pt x="69" y="39"/>
                      </a:lnTo>
                      <a:lnTo>
                        <a:pt x="62" y="42"/>
                      </a:lnTo>
                      <a:lnTo>
                        <a:pt x="54" y="46"/>
                      </a:lnTo>
                      <a:lnTo>
                        <a:pt x="49" y="51"/>
                      </a:lnTo>
                      <a:lnTo>
                        <a:pt x="44" y="57"/>
                      </a:lnTo>
                      <a:lnTo>
                        <a:pt x="41" y="62"/>
                      </a:lnTo>
                      <a:lnTo>
                        <a:pt x="39" y="70"/>
                      </a:lnTo>
                      <a:lnTo>
                        <a:pt x="39" y="78"/>
                      </a:lnTo>
                      <a:lnTo>
                        <a:pt x="39" y="85"/>
                      </a:lnTo>
                      <a:lnTo>
                        <a:pt x="41" y="93"/>
                      </a:lnTo>
                      <a:lnTo>
                        <a:pt x="44" y="100"/>
                      </a:lnTo>
                      <a:lnTo>
                        <a:pt x="49" y="106"/>
                      </a:lnTo>
                      <a:lnTo>
                        <a:pt x="54" y="110"/>
                      </a:lnTo>
                      <a:lnTo>
                        <a:pt x="62" y="113"/>
                      </a:lnTo>
                      <a:lnTo>
                        <a:pt x="69" y="116"/>
                      </a:lnTo>
                      <a:lnTo>
                        <a:pt x="76" y="117"/>
                      </a:lnTo>
                      <a:lnTo>
                        <a:pt x="85" y="116"/>
                      </a:lnTo>
                      <a:lnTo>
                        <a:pt x="92" y="113"/>
                      </a:lnTo>
                      <a:lnTo>
                        <a:pt x="98" y="110"/>
                      </a:lnTo>
                      <a:lnTo>
                        <a:pt x="103" y="106"/>
                      </a:lnTo>
                      <a:lnTo>
                        <a:pt x="109" y="100"/>
                      </a:lnTo>
                      <a:lnTo>
                        <a:pt x="112" y="93"/>
                      </a:lnTo>
                      <a:lnTo>
                        <a:pt x="115" y="85"/>
                      </a:lnTo>
                      <a:lnTo>
                        <a:pt x="115" y="78"/>
                      </a:lnTo>
                      <a:lnTo>
                        <a:pt x="115" y="70"/>
                      </a:lnTo>
                      <a:lnTo>
                        <a:pt x="112" y="62"/>
                      </a:lnTo>
                      <a:lnTo>
                        <a:pt x="109" y="57"/>
                      </a:lnTo>
                      <a:lnTo>
                        <a:pt x="103" y="51"/>
                      </a:lnTo>
                      <a:lnTo>
                        <a:pt x="98" y="46"/>
                      </a:lnTo>
                      <a:lnTo>
                        <a:pt x="92" y="42"/>
                      </a:lnTo>
                      <a:lnTo>
                        <a:pt x="85" y="39"/>
                      </a:lnTo>
                      <a:lnTo>
                        <a:pt x="76" y="39"/>
                      </a:lnTo>
                      <a:close/>
                      <a:moveTo>
                        <a:pt x="76" y="155"/>
                      </a:moveTo>
                      <a:lnTo>
                        <a:pt x="69" y="155"/>
                      </a:lnTo>
                      <a:lnTo>
                        <a:pt x="62" y="153"/>
                      </a:lnTo>
                      <a:lnTo>
                        <a:pt x="53" y="152"/>
                      </a:lnTo>
                      <a:lnTo>
                        <a:pt x="46" y="149"/>
                      </a:lnTo>
                      <a:lnTo>
                        <a:pt x="33" y="142"/>
                      </a:lnTo>
                      <a:lnTo>
                        <a:pt x="21" y="133"/>
                      </a:lnTo>
                      <a:lnTo>
                        <a:pt x="13" y="121"/>
                      </a:lnTo>
                      <a:lnTo>
                        <a:pt x="5" y="108"/>
                      </a:lnTo>
                      <a:lnTo>
                        <a:pt x="3" y="101"/>
                      </a:lnTo>
                      <a:lnTo>
                        <a:pt x="1" y="94"/>
                      </a:lnTo>
                      <a:lnTo>
                        <a:pt x="0" y="85"/>
                      </a:lnTo>
                      <a:lnTo>
                        <a:pt x="0" y="78"/>
                      </a:lnTo>
                      <a:lnTo>
                        <a:pt x="0" y="70"/>
                      </a:lnTo>
                      <a:lnTo>
                        <a:pt x="1" y="62"/>
                      </a:lnTo>
                      <a:lnTo>
                        <a:pt x="3" y="55"/>
                      </a:lnTo>
                      <a:lnTo>
                        <a:pt x="5" y="48"/>
                      </a:lnTo>
                      <a:lnTo>
                        <a:pt x="13" y="35"/>
                      </a:lnTo>
                      <a:lnTo>
                        <a:pt x="21" y="23"/>
                      </a:lnTo>
                      <a:lnTo>
                        <a:pt x="33" y="13"/>
                      </a:lnTo>
                      <a:lnTo>
                        <a:pt x="46" y="6"/>
                      </a:lnTo>
                      <a:lnTo>
                        <a:pt x="53" y="5"/>
                      </a:lnTo>
                      <a:lnTo>
                        <a:pt x="62" y="2"/>
                      </a:lnTo>
                      <a:lnTo>
                        <a:pt x="69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92" y="2"/>
                      </a:lnTo>
                      <a:lnTo>
                        <a:pt x="99" y="5"/>
                      </a:lnTo>
                      <a:lnTo>
                        <a:pt x="106" y="6"/>
                      </a:lnTo>
                      <a:lnTo>
                        <a:pt x="119" y="13"/>
                      </a:lnTo>
                      <a:lnTo>
                        <a:pt x="131" y="23"/>
                      </a:lnTo>
                      <a:lnTo>
                        <a:pt x="141" y="35"/>
                      </a:lnTo>
                      <a:lnTo>
                        <a:pt x="148" y="48"/>
                      </a:lnTo>
                      <a:lnTo>
                        <a:pt x="151" y="55"/>
                      </a:lnTo>
                      <a:lnTo>
                        <a:pt x="152" y="62"/>
                      </a:lnTo>
                      <a:lnTo>
                        <a:pt x="154" y="70"/>
                      </a:lnTo>
                      <a:lnTo>
                        <a:pt x="154" y="78"/>
                      </a:lnTo>
                      <a:lnTo>
                        <a:pt x="154" y="85"/>
                      </a:lnTo>
                      <a:lnTo>
                        <a:pt x="152" y="94"/>
                      </a:lnTo>
                      <a:lnTo>
                        <a:pt x="151" y="101"/>
                      </a:lnTo>
                      <a:lnTo>
                        <a:pt x="148" y="108"/>
                      </a:lnTo>
                      <a:lnTo>
                        <a:pt x="141" y="121"/>
                      </a:lnTo>
                      <a:lnTo>
                        <a:pt x="131" y="133"/>
                      </a:lnTo>
                      <a:lnTo>
                        <a:pt x="119" y="142"/>
                      </a:lnTo>
                      <a:lnTo>
                        <a:pt x="106" y="149"/>
                      </a:lnTo>
                      <a:lnTo>
                        <a:pt x="99" y="152"/>
                      </a:lnTo>
                      <a:lnTo>
                        <a:pt x="92" y="153"/>
                      </a:lnTo>
                      <a:lnTo>
                        <a:pt x="85" y="155"/>
                      </a:lnTo>
                      <a:lnTo>
                        <a:pt x="76" y="1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 440"/>
                <p:cNvSpPr>
                  <a:spLocks noEditPoints="1"/>
                </p:cNvSpPr>
                <p:nvPr/>
              </p:nvSpPr>
              <p:spPr bwMode="auto">
                <a:xfrm>
                  <a:off x="1524188" y="5538731"/>
                  <a:ext cx="74256" cy="75712"/>
                </a:xfrm>
                <a:custGeom>
                  <a:avLst/>
                  <a:gdLst>
                    <a:gd name="T0" fmla="*/ 69 w 154"/>
                    <a:gd name="T1" fmla="*/ 39 h 155"/>
                    <a:gd name="T2" fmla="*/ 54 w 154"/>
                    <a:gd name="T3" fmla="*/ 46 h 155"/>
                    <a:gd name="T4" fmla="*/ 44 w 154"/>
                    <a:gd name="T5" fmla="*/ 57 h 155"/>
                    <a:gd name="T6" fmla="*/ 38 w 154"/>
                    <a:gd name="T7" fmla="*/ 70 h 155"/>
                    <a:gd name="T8" fmla="*/ 38 w 154"/>
                    <a:gd name="T9" fmla="*/ 85 h 155"/>
                    <a:gd name="T10" fmla="*/ 44 w 154"/>
                    <a:gd name="T11" fmla="*/ 100 h 155"/>
                    <a:gd name="T12" fmla="*/ 54 w 154"/>
                    <a:gd name="T13" fmla="*/ 110 h 155"/>
                    <a:gd name="T14" fmla="*/ 69 w 154"/>
                    <a:gd name="T15" fmla="*/ 116 h 155"/>
                    <a:gd name="T16" fmla="*/ 84 w 154"/>
                    <a:gd name="T17" fmla="*/ 116 h 155"/>
                    <a:gd name="T18" fmla="*/ 97 w 154"/>
                    <a:gd name="T19" fmla="*/ 110 h 155"/>
                    <a:gd name="T20" fmla="*/ 109 w 154"/>
                    <a:gd name="T21" fmla="*/ 100 h 155"/>
                    <a:gd name="T22" fmla="*/ 115 w 154"/>
                    <a:gd name="T23" fmla="*/ 85 h 155"/>
                    <a:gd name="T24" fmla="*/ 115 w 154"/>
                    <a:gd name="T25" fmla="*/ 70 h 155"/>
                    <a:gd name="T26" fmla="*/ 109 w 154"/>
                    <a:gd name="T27" fmla="*/ 57 h 155"/>
                    <a:gd name="T28" fmla="*/ 97 w 154"/>
                    <a:gd name="T29" fmla="*/ 46 h 155"/>
                    <a:gd name="T30" fmla="*/ 84 w 154"/>
                    <a:gd name="T31" fmla="*/ 39 h 155"/>
                    <a:gd name="T32" fmla="*/ 76 w 154"/>
                    <a:gd name="T33" fmla="*/ 155 h 155"/>
                    <a:gd name="T34" fmla="*/ 61 w 154"/>
                    <a:gd name="T35" fmla="*/ 153 h 155"/>
                    <a:gd name="T36" fmla="*/ 46 w 154"/>
                    <a:gd name="T37" fmla="*/ 149 h 155"/>
                    <a:gd name="T38" fmla="*/ 21 w 154"/>
                    <a:gd name="T39" fmla="*/ 133 h 155"/>
                    <a:gd name="T40" fmla="*/ 5 w 154"/>
                    <a:gd name="T41" fmla="*/ 108 h 155"/>
                    <a:gd name="T42" fmla="*/ 1 w 154"/>
                    <a:gd name="T43" fmla="*/ 94 h 155"/>
                    <a:gd name="T44" fmla="*/ 0 w 154"/>
                    <a:gd name="T45" fmla="*/ 78 h 155"/>
                    <a:gd name="T46" fmla="*/ 1 w 154"/>
                    <a:gd name="T47" fmla="*/ 62 h 155"/>
                    <a:gd name="T48" fmla="*/ 5 w 154"/>
                    <a:gd name="T49" fmla="*/ 48 h 155"/>
                    <a:gd name="T50" fmla="*/ 21 w 154"/>
                    <a:gd name="T51" fmla="*/ 23 h 155"/>
                    <a:gd name="T52" fmla="*/ 46 w 154"/>
                    <a:gd name="T53" fmla="*/ 6 h 155"/>
                    <a:gd name="T54" fmla="*/ 61 w 154"/>
                    <a:gd name="T55" fmla="*/ 2 h 155"/>
                    <a:gd name="T56" fmla="*/ 76 w 154"/>
                    <a:gd name="T57" fmla="*/ 0 h 155"/>
                    <a:gd name="T58" fmla="*/ 92 w 154"/>
                    <a:gd name="T59" fmla="*/ 2 h 155"/>
                    <a:gd name="T60" fmla="*/ 106 w 154"/>
                    <a:gd name="T61" fmla="*/ 6 h 155"/>
                    <a:gd name="T62" fmla="*/ 131 w 154"/>
                    <a:gd name="T63" fmla="*/ 23 h 155"/>
                    <a:gd name="T64" fmla="*/ 148 w 154"/>
                    <a:gd name="T65" fmla="*/ 48 h 155"/>
                    <a:gd name="T66" fmla="*/ 152 w 154"/>
                    <a:gd name="T67" fmla="*/ 62 h 155"/>
                    <a:gd name="T68" fmla="*/ 154 w 154"/>
                    <a:gd name="T69" fmla="*/ 78 h 155"/>
                    <a:gd name="T70" fmla="*/ 152 w 154"/>
                    <a:gd name="T71" fmla="*/ 94 h 155"/>
                    <a:gd name="T72" fmla="*/ 148 w 154"/>
                    <a:gd name="T73" fmla="*/ 108 h 155"/>
                    <a:gd name="T74" fmla="*/ 131 w 154"/>
                    <a:gd name="T75" fmla="*/ 133 h 155"/>
                    <a:gd name="T76" fmla="*/ 106 w 154"/>
                    <a:gd name="T77" fmla="*/ 149 h 155"/>
                    <a:gd name="T78" fmla="*/ 92 w 154"/>
                    <a:gd name="T79" fmla="*/ 153 h 155"/>
                    <a:gd name="T80" fmla="*/ 76 w 154"/>
                    <a:gd name="T81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54" h="155">
                      <a:moveTo>
                        <a:pt x="76" y="39"/>
                      </a:moveTo>
                      <a:lnTo>
                        <a:pt x="69" y="39"/>
                      </a:lnTo>
                      <a:lnTo>
                        <a:pt x="61" y="42"/>
                      </a:lnTo>
                      <a:lnTo>
                        <a:pt x="54" y="46"/>
                      </a:lnTo>
                      <a:lnTo>
                        <a:pt x="48" y="51"/>
                      </a:lnTo>
                      <a:lnTo>
                        <a:pt x="44" y="57"/>
                      </a:lnTo>
                      <a:lnTo>
                        <a:pt x="41" y="62"/>
                      </a:lnTo>
                      <a:lnTo>
                        <a:pt x="38" y="70"/>
                      </a:lnTo>
                      <a:lnTo>
                        <a:pt x="38" y="78"/>
                      </a:lnTo>
                      <a:lnTo>
                        <a:pt x="38" y="85"/>
                      </a:lnTo>
                      <a:lnTo>
                        <a:pt x="41" y="93"/>
                      </a:lnTo>
                      <a:lnTo>
                        <a:pt x="44" y="100"/>
                      </a:lnTo>
                      <a:lnTo>
                        <a:pt x="48" y="106"/>
                      </a:lnTo>
                      <a:lnTo>
                        <a:pt x="54" y="110"/>
                      </a:lnTo>
                      <a:lnTo>
                        <a:pt x="61" y="113"/>
                      </a:lnTo>
                      <a:lnTo>
                        <a:pt x="69" y="116"/>
                      </a:lnTo>
                      <a:lnTo>
                        <a:pt x="76" y="117"/>
                      </a:lnTo>
                      <a:lnTo>
                        <a:pt x="84" y="116"/>
                      </a:lnTo>
                      <a:lnTo>
                        <a:pt x="92" y="113"/>
                      </a:lnTo>
                      <a:lnTo>
                        <a:pt x="97" y="110"/>
                      </a:lnTo>
                      <a:lnTo>
                        <a:pt x="103" y="106"/>
                      </a:lnTo>
                      <a:lnTo>
                        <a:pt x="109" y="100"/>
                      </a:lnTo>
                      <a:lnTo>
                        <a:pt x="112" y="93"/>
                      </a:lnTo>
                      <a:lnTo>
                        <a:pt x="115" y="85"/>
                      </a:lnTo>
                      <a:lnTo>
                        <a:pt x="115" y="78"/>
                      </a:lnTo>
                      <a:lnTo>
                        <a:pt x="115" y="70"/>
                      </a:lnTo>
                      <a:lnTo>
                        <a:pt x="112" y="62"/>
                      </a:lnTo>
                      <a:lnTo>
                        <a:pt x="109" y="57"/>
                      </a:lnTo>
                      <a:lnTo>
                        <a:pt x="103" y="51"/>
                      </a:lnTo>
                      <a:lnTo>
                        <a:pt x="97" y="46"/>
                      </a:lnTo>
                      <a:lnTo>
                        <a:pt x="92" y="42"/>
                      </a:lnTo>
                      <a:lnTo>
                        <a:pt x="84" y="39"/>
                      </a:lnTo>
                      <a:lnTo>
                        <a:pt x="76" y="39"/>
                      </a:lnTo>
                      <a:close/>
                      <a:moveTo>
                        <a:pt x="76" y="155"/>
                      </a:moveTo>
                      <a:lnTo>
                        <a:pt x="69" y="155"/>
                      </a:lnTo>
                      <a:lnTo>
                        <a:pt x="61" y="153"/>
                      </a:lnTo>
                      <a:lnTo>
                        <a:pt x="53" y="152"/>
                      </a:lnTo>
                      <a:lnTo>
                        <a:pt x="46" y="149"/>
                      </a:lnTo>
                      <a:lnTo>
                        <a:pt x="33" y="142"/>
                      </a:lnTo>
                      <a:lnTo>
                        <a:pt x="21" y="133"/>
                      </a:lnTo>
                      <a:lnTo>
                        <a:pt x="12" y="121"/>
                      </a:lnTo>
                      <a:lnTo>
                        <a:pt x="5" y="108"/>
                      </a:lnTo>
                      <a:lnTo>
                        <a:pt x="2" y="101"/>
                      </a:lnTo>
                      <a:lnTo>
                        <a:pt x="1" y="94"/>
                      </a:lnTo>
                      <a:lnTo>
                        <a:pt x="0" y="85"/>
                      </a:lnTo>
                      <a:lnTo>
                        <a:pt x="0" y="78"/>
                      </a:lnTo>
                      <a:lnTo>
                        <a:pt x="0" y="70"/>
                      </a:lnTo>
                      <a:lnTo>
                        <a:pt x="1" y="62"/>
                      </a:lnTo>
                      <a:lnTo>
                        <a:pt x="2" y="55"/>
                      </a:lnTo>
                      <a:lnTo>
                        <a:pt x="5" y="48"/>
                      </a:lnTo>
                      <a:lnTo>
                        <a:pt x="12" y="35"/>
                      </a:lnTo>
                      <a:lnTo>
                        <a:pt x="21" y="23"/>
                      </a:lnTo>
                      <a:lnTo>
                        <a:pt x="33" y="13"/>
                      </a:lnTo>
                      <a:lnTo>
                        <a:pt x="46" y="6"/>
                      </a:lnTo>
                      <a:lnTo>
                        <a:pt x="53" y="5"/>
                      </a:lnTo>
                      <a:lnTo>
                        <a:pt x="61" y="2"/>
                      </a:lnTo>
                      <a:lnTo>
                        <a:pt x="69" y="0"/>
                      </a:lnTo>
                      <a:lnTo>
                        <a:pt x="76" y="0"/>
                      </a:lnTo>
                      <a:lnTo>
                        <a:pt x="84" y="0"/>
                      </a:lnTo>
                      <a:lnTo>
                        <a:pt x="92" y="2"/>
                      </a:lnTo>
                      <a:lnTo>
                        <a:pt x="99" y="5"/>
                      </a:lnTo>
                      <a:lnTo>
                        <a:pt x="106" y="6"/>
                      </a:lnTo>
                      <a:lnTo>
                        <a:pt x="119" y="13"/>
                      </a:lnTo>
                      <a:lnTo>
                        <a:pt x="131" y="23"/>
                      </a:lnTo>
                      <a:lnTo>
                        <a:pt x="141" y="35"/>
                      </a:lnTo>
                      <a:lnTo>
                        <a:pt x="148" y="48"/>
                      </a:lnTo>
                      <a:lnTo>
                        <a:pt x="151" y="55"/>
                      </a:lnTo>
                      <a:lnTo>
                        <a:pt x="152" y="62"/>
                      </a:lnTo>
                      <a:lnTo>
                        <a:pt x="154" y="70"/>
                      </a:lnTo>
                      <a:lnTo>
                        <a:pt x="154" y="78"/>
                      </a:lnTo>
                      <a:lnTo>
                        <a:pt x="154" y="85"/>
                      </a:lnTo>
                      <a:lnTo>
                        <a:pt x="152" y="94"/>
                      </a:lnTo>
                      <a:lnTo>
                        <a:pt x="151" y="101"/>
                      </a:lnTo>
                      <a:lnTo>
                        <a:pt x="148" y="108"/>
                      </a:lnTo>
                      <a:lnTo>
                        <a:pt x="141" y="121"/>
                      </a:lnTo>
                      <a:lnTo>
                        <a:pt x="131" y="133"/>
                      </a:lnTo>
                      <a:lnTo>
                        <a:pt x="119" y="142"/>
                      </a:lnTo>
                      <a:lnTo>
                        <a:pt x="106" y="149"/>
                      </a:lnTo>
                      <a:lnTo>
                        <a:pt x="99" y="152"/>
                      </a:lnTo>
                      <a:lnTo>
                        <a:pt x="92" y="153"/>
                      </a:lnTo>
                      <a:lnTo>
                        <a:pt x="84" y="155"/>
                      </a:lnTo>
                      <a:lnTo>
                        <a:pt x="76" y="1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441"/>
                <p:cNvSpPr>
                  <a:spLocks/>
                </p:cNvSpPr>
                <p:nvPr/>
              </p:nvSpPr>
              <p:spPr bwMode="auto">
                <a:xfrm>
                  <a:off x="1448476" y="5164541"/>
                  <a:ext cx="18928" cy="149967"/>
                </a:xfrm>
                <a:custGeom>
                  <a:avLst/>
                  <a:gdLst>
                    <a:gd name="T0" fmla="*/ 20 w 39"/>
                    <a:gd name="T1" fmla="*/ 309 h 309"/>
                    <a:gd name="T2" fmla="*/ 16 w 39"/>
                    <a:gd name="T3" fmla="*/ 309 h 309"/>
                    <a:gd name="T4" fmla="*/ 13 w 39"/>
                    <a:gd name="T5" fmla="*/ 307 h 309"/>
                    <a:gd name="T6" fmla="*/ 9 w 39"/>
                    <a:gd name="T7" fmla="*/ 306 h 309"/>
                    <a:gd name="T8" fmla="*/ 6 w 39"/>
                    <a:gd name="T9" fmla="*/ 303 h 309"/>
                    <a:gd name="T10" fmla="*/ 4 w 39"/>
                    <a:gd name="T11" fmla="*/ 300 h 309"/>
                    <a:gd name="T12" fmla="*/ 1 w 39"/>
                    <a:gd name="T13" fmla="*/ 297 h 309"/>
                    <a:gd name="T14" fmla="*/ 1 w 39"/>
                    <a:gd name="T15" fmla="*/ 294 h 309"/>
                    <a:gd name="T16" fmla="*/ 0 w 39"/>
                    <a:gd name="T17" fmla="*/ 290 h 309"/>
                    <a:gd name="T18" fmla="*/ 0 w 39"/>
                    <a:gd name="T19" fmla="*/ 19 h 309"/>
                    <a:gd name="T20" fmla="*/ 1 w 39"/>
                    <a:gd name="T21" fmla="*/ 15 h 309"/>
                    <a:gd name="T22" fmla="*/ 1 w 39"/>
                    <a:gd name="T23" fmla="*/ 12 h 309"/>
                    <a:gd name="T24" fmla="*/ 4 w 39"/>
                    <a:gd name="T25" fmla="*/ 9 h 309"/>
                    <a:gd name="T26" fmla="*/ 6 w 39"/>
                    <a:gd name="T27" fmla="*/ 6 h 309"/>
                    <a:gd name="T28" fmla="*/ 9 w 39"/>
                    <a:gd name="T29" fmla="*/ 3 h 309"/>
                    <a:gd name="T30" fmla="*/ 13 w 39"/>
                    <a:gd name="T31" fmla="*/ 2 h 309"/>
                    <a:gd name="T32" fmla="*/ 16 w 39"/>
                    <a:gd name="T33" fmla="*/ 0 h 309"/>
                    <a:gd name="T34" fmla="*/ 20 w 39"/>
                    <a:gd name="T35" fmla="*/ 0 h 309"/>
                    <a:gd name="T36" fmla="*/ 24 w 39"/>
                    <a:gd name="T37" fmla="*/ 0 h 309"/>
                    <a:gd name="T38" fmla="*/ 27 w 39"/>
                    <a:gd name="T39" fmla="*/ 2 h 309"/>
                    <a:gd name="T40" fmla="*/ 30 w 39"/>
                    <a:gd name="T41" fmla="*/ 3 h 309"/>
                    <a:gd name="T42" fmla="*/ 33 w 39"/>
                    <a:gd name="T43" fmla="*/ 6 h 309"/>
                    <a:gd name="T44" fmla="*/ 36 w 39"/>
                    <a:gd name="T45" fmla="*/ 9 h 309"/>
                    <a:gd name="T46" fmla="*/ 37 w 39"/>
                    <a:gd name="T47" fmla="*/ 12 h 309"/>
                    <a:gd name="T48" fmla="*/ 39 w 39"/>
                    <a:gd name="T49" fmla="*/ 15 h 309"/>
                    <a:gd name="T50" fmla="*/ 39 w 39"/>
                    <a:gd name="T51" fmla="*/ 19 h 309"/>
                    <a:gd name="T52" fmla="*/ 39 w 39"/>
                    <a:gd name="T53" fmla="*/ 290 h 309"/>
                    <a:gd name="T54" fmla="*/ 39 w 39"/>
                    <a:gd name="T55" fmla="*/ 294 h 309"/>
                    <a:gd name="T56" fmla="*/ 37 w 39"/>
                    <a:gd name="T57" fmla="*/ 297 h 309"/>
                    <a:gd name="T58" fmla="*/ 36 w 39"/>
                    <a:gd name="T59" fmla="*/ 300 h 309"/>
                    <a:gd name="T60" fmla="*/ 33 w 39"/>
                    <a:gd name="T61" fmla="*/ 303 h 309"/>
                    <a:gd name="T62" fmla="*/ 30 w 39"/>
                    <a:gd name="T63" fmla="*/ 306 h 309"/>
                    <a:gd name="T64" fmla="*/ 27 w 39"/>
                    <a:gd name="T65" fmla="*/ 307 h 309"/>
                    <a:gd name="T66" fmla="*/ 24 w 39"/>
                    <a:gd name="T67" fmla="*/ 309 h 309"/>
                    <a:gd name="T68" fmla="*/ 20 w 39"/>
                    <a:gd name="T69" fmla="*/ 309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" h="309">
                      <a:moveTo>
                        <a:pt x="20" y="309"/>
                      </a:moveTo>
                      <a:lnTo>
                        <a:pt x="16" y="309"/>
                      </a:lnTo>
                      <a:lnTo>
                        <a:pt x="13" y="307"/>
                      </a:lnTo>
                      <a:lnTo>
                        <a:pt x="9" y="306"/>
                      </a:lnTo>
                      <a:lnTo>
                        <a:pt x="6" y="303"/>
                      </a:lnTo>
                      <a:lnTo>
                        <a:pt x="4" y="300"/>
                      </a:lnTo>
                      <a:lnTo>
                        <a:pt x="1" y="297"/>
                      </a:lnTo>
                      <a:lnTo>
                        <a:pt x="1" y="294"/>
                      </a:lnTo>
                      <a:lnTo>
                        <a:pt x="0" y="290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1" y="12"/>
                      </a:lnTo>
                      <a:lnTo>
                        <a:pt x="4" y="9"/>
                      </a:lnTo>
                      <a:lnTo>
                        <a:pt x="6" y="6"/>
                      </a:lnTo>
                      <a:lnTo>
                        <a:pt x="9" y="3"/>
                      </a:lnTo>
                      <a:lnTo>
                        <a:pt x="13" y="2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7" y="2"/>
                      </a:lnTo>
                      <a:lnTo>
                        <a:pt x="30" y="3"/>
                      </a:lnTo>
                      <a:lnTo>
                        <a:pt x="33" y="6"/>
                      </a:lnTo>
                      <a:lnTo>
                        <a:pt x="36" y="9"/>
                      </a:lnTo>
                      <a:lnTo>
                        <a:pt x="37" y="12"/>
                      </a:lnTo>
                      <a:lnTo>
                        <a:pt x="39" y="15"/>
                      </a:lnTo>
                      <a:lnTo>
                        <a:pt x="39" y="19"/>
                      </a:lnTo>
                      <a:lnTo>
                        <a:pt x="39" y="290"/>
                      </a:lnTo>
                      <a:lnTo>
                        <a:pt x="39" y="294"/>
                      </a:lnTo>
                      <a:lnTo>
                        <a:pt x="37" y="297"/>
                      </a:lnTo>
                      <a:lnTo>
                        <a:pt x="36" y="300"/>
                      </a:lnTo>
                      <a:lnTo>
                        <a:pt x="33" y="303"/>
                      </a:lnTo>
                      <a:lnTo>
                        <a:pt x="30" y="306"/>
                      </a:lnTo>
                      <a:lnTo>
                        <a:pt x="27" y="307"/>
                      </a:lnTo>
                      <a:lnTo>
                        <a:pt x="24" y="309"/>
                      </a:lnTo>
                      <a:lnTo>
                        <a:pt x="20" y="3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442"/>
                <p:cNvSpPr>
                  <a:spLocks/>
                </p:cNvSpPr>
                <p:nvPr/>
              </p:nvSpPr>
              <p:spPr bwMode="auto">
                <a:xfrm>
                  <a:off x="1393149" y="5164541"/>
                  <a:ext cx="131039" cy="74256"/>
                </a:xfrm>
                <a:custGeom>
                  <a:avLst/>
                  <a:gdLst>
                    <a:gd name="T0" fmla="*/ 250 w 271"/>
                    <a:gd name="T1" fmla="*/ 154 h 154"/>
                    <a:gd name="T2" fmla="*/ 247 w 271"/>
                    <a:gd name="T3" fmla="*/ 154 h 154"/>
                    <a:gd name="T4" fmla="*/ 243 w 271"/>
                    <a:gd name="T5" fmla="*/ 153 h 154"/>
                    <a:gd name="T6" fmla="*/ 240 w 271"/>
                    <a:gd name="T7" fmla="*/ 152 h 154"/>
                    <a:gd name="T8" fmla="*/ 237 w 271"/>
                    <a:gd name="T9" fmla="*/ 149 h 154"/>
                    <a:gd name="T10" fmla="*/ 135 w 271"/>
                    <a:gd name="T11" fmla="*/ 46 h 154"/>
                    <a:gd name="T12" fmla="*/ 33 w 271"/>
                    <a:gd name="T13" fmla="*/ 149 h 154"/>
                    <a:gd name="T14" fmla="*/ 30 w 271"/>
                    <a:gd name="T15" fmla="*/ 152 h 154"/>
                    <a:gd name="T16" fmla="*/ 26 w 271"/>
                    <a:gd name="T17" fmla="*/ 153 h 154"/>
                    <a:gd name="T18" fmla="*/ 23 w 271"/>
                    <a:gd name="T19" fmla="*/ 154 h 154"/>
                    <a:gd name="T20" fmla="*/ 19 w 271"/>
                    <a:gd name="T21" fmla="*/ 154 h 154"/>
                    <a:gd name="T22" fmla="*/ 16 w 271"/>
                    <a:gd name="T23" fmla="*/ 154 h 154"/>
                    <a:gd name="T24" fmla="*/ 11 w 271"/>
                    <a:gd name="T25" fmla="*/ 153 h 154"/>
                    <a:gd name="T26" fmla="*/ 8 w 271"/>
                    <a:gd name="T27" fmla="*/ 152 h 154"/>
                    <a:gd name="T28" fmla="*/ 6 w 271"/>
                    <a:gd name="T29" fmla="*/ 149 h 154"/>
                    <a:gd name="T30" fmla="*/ 3 w 271"/>
                    <a:gd name="T31" fmla="*/ 146 h 154"/>
                    <a:gd name="T32" fmla="*/ 1 w 271"/>
                    <a:gd name="T33" fmla="*/ 143 h 154"/>
                    <a:gd name="T34" fmla="*/ 0 w 271"/>
                    <a:gd name="T35" fmla="*/ 139 h 154"/>
                    <a:gd name="T36" fmla="*/ 0 w 271"/>
                    <a:gd name="T37" fmla="*/ 136 h 154"/>
                    <a:gd name="T38" fmla="*/ 0 w 271"/>
                    <a:gd name="T39" fmla="*/ 131 h 154"/>
                    <a:gd name="T40" fmla="*/ 1 w 271"/>
                    <a:gd name="T41" fmla="*/ 129 h 154"/>
                    <a:gd name="T42" fmla="*/ 3 w 271"/>
                    <a:gd name="T43" fmla="*/ 124 h 154"/>
                    <a:gd name="T44" fmla="*/ 6 w 271"/>
                    <a:gd name="T45" fmla="*/ 121 h 154"/>
                    <a:gd name="T46" fmla="*/ 121 w 271"/>
                    <a:gd name="T47" fmla="*/ 6 h 154"/>
                    <a:gd name="T48" fmla="*/ 124 w 271"/>
                    <a:gd name="T49" fmla="*/ 3 h 154"/>
                    <a:gd name="T50" fmla="*/ 128 w 271"/>
                    <a:gd name="T51" fmla="*/ 2 h 154"/>
                    <a:gd name="T52" fmla="*/ 131 w 271"/>
                    <a:gd name="T53" fmla="*/ 0 h 154"/>
                    <a:gd name="T54" fmla="*/ 135 w 271"/>
                    <a:gd name="T55" fmla="*/ 0 h 154"/>
                    <a:gd name="T56" fmla="*/ 138 w 271"/>
                    <a:gd name="T57" fmla="*/ 0 h 154"/>
                    <a:gd name="T58" fmla="*/ 142 w 271"/>
                    <a:gd name="T59" fmla="*/ 2 h 154"/>
                    <a:gd name="T60" fmla="*/ 145 w 271"/>
                    <a:gd name="T61" fmla="*/ 3 h 154"/>
                    <a:gd name="T62" fmla="*/ 148 w 271"/>
                    <a:gd name="T63" fmla="*/ 6 h 154"/>
                    <a:gd name="T64" fmla="*/ 265 w 271"/>
                    <a:gd name="T65" fmla="*/ 121 h 154"/>
                    <a:gd name="T66" fmla="*/ 266 w 271"/>
                    <a:gd name="T67" fmla="*/ 124 h 154"/>
                    <a:gd name="T68" fmla="*/ 269 w 271"/>
                    <a:gd name="T69" fmla="*/ 129 h 154"/>
                    <a:gd name="T70" fmla="*/ 269 w 271"/>
                    <a:gd name="T71" fmla="*/ 131 h 154"/>
                    <a:gd name="T72" fmla="*/ 271 w 271"/>
                    <a:gd name="T73" fmla="*/ 136 h 154"/>
                    <a:gd name="T74" fmla="*/ 269 w 271"/>
                    <a:gd name="T75" fmla="*/ 139 h 154"/>
                    <a:gd name="T76" fmla="*/ 269 w 271"/>
                    <a:gd name="T77" fmla="*/ 143 h 154"/>
                    <a:gd name="T78" fmla="*/ 266 w 271"/>
                    <a:gd name="T79" fmla="*/ 146 h 154"/>
                    <a:gd name="T80" fmla="*/ 265 w 271"/>
                    <a:gd name="T81" fmla="*/ 149 h 154"/>
                    <a:gd name="T82" fmla="*/ 262 w 271"/>
                    <a:gd name="T83" fmla="*/ 152 h 154"/>
                    <a:gd name="T84" fmla="*/ 258 w 271"/>
                    <a:gd name="T85" fmla="*/ 153 h 154"/>
                    <a:gd name="T86" fmla="*/ 255 w 271"/>
                    <a:gd name="T87" fmla="*/ 154 h 154"/>
                    <a:gd name="T88" fmla="*/ 250 w 271"/>
                    <a:gd name="T89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71" h="154">
                      <a:moveTo>
                        <a:pt x="250" y="154"/>
                      </a:moveTo>
                      <a:lnTo>
                        <a:pt x="247" y="154"/>
                      </a:lnTo>
                      <a:lnTo>
                        <a:pt x="243" y="153"/>
                      </a:lnTo>
                      <a:lnTo>
                        <a:pt x="240" y="152"/>
                      </a:lnTo>
                      <a:lnTo>
                        <a:pt x="237" y="149"/>
                      </a:lnTo>
                      <a:lnTo>
                        <a:pt x="135" y="46"/>
                      </a:lnTo>
                      <a:lnTo>
                        <a:pt x="33" y="149"/>
                      </a:lnTo>
                      <a:lnTo>
                        <a:pt x="30" y="152"/>
                      </a:lnTo>
                      <a:lnTo>
                        <a:pt x="26" y="153"/>
                      </a:lnTo>
                      <a:lnTo>
                        <a:pt x="23" y="154"/>
                      </a:lnTo>
                      <a:lnTo>
                        <a:pt x="19" y="154"/>
                      </a:lnTo>
                      <a:lnTo>
                        <a:pt x="16" y="154"/>
                      </a:lnTo>
                      <a:lnTo>
                        <a:pt x="11" y="153"/>
                      </a:lnTo>
                      <a:lnTo>
                        <a:pt x="8" y="152"/>
                      </a:lnTo>
                      <a:lnTo>
                        <a:pt x="6" y="149"/>
                      </a:lnTo>
                      <a:lnTo>
                        <a:pt x="3" y="146"/>
                      </a:lnTo>
                      <a:lnTo>
                        <a:pt x="1" y="143"/>
                      </a:lnTo>
                      <a:lnTo>
                        <a:pt x="0" y="139"/>
                      </a:lnTo>
                      <a:lnTo>
                        <a:pt x="0" y="136"/>
                      </a:lnTo>
                      <a:lnTo>
                        <a:pt x="0" y="131"/>
                      </a:lnTo>
                      <a:lnTo>
                        <a:pt x="1" y="129"/>
                      </a:lnTo>
                      <a:lnTo>
                        <a:pt x="3" y="124"/>
                      </a:lnTo>
                      <a:lnTo>
                        <a:pt x="6" y="121"/>
                      </a:lnTo>
                      <a:lnTo>
                        <a:pt x="121" y="6"/>
                      </a:lnTo>
                      <a:lnTo>
                        <a:pt x="124" y="3"/>
                      </a:lnTo>
                      <a:lnTo>
                        <a:pt x="128" y="2"/>
                      </a:lnTo>
                      <a:lnTo>
                        <a:pt x="131" y="0"/>
                      </a:lnTo>
                      <a:lnTo>
                        <a:pt x="135" y="0"/>
                      </a:lnTo>
                      <a:lnTo>
                        <a:pt x="138" y="0"/>
                      </a:lnTo>
                      <a:lnTo>
                        <a:pt x="142" y="2"/>
                      </a:lnTo>
                      <a:lnTo>
                        <a:pt x="145" y="3"/>
                      </a:lnTo>
                      <a:lnTo>
                        <a:pt x="148" y="6"/>
                      </a:lnTo>
                      <a:lnTo>
                        <a:pt x="265" y="121"/>
                      </a:lnTo>
                      <a:lnTo>
                        <a:pt x="266" y="124"/>
                      </a:lnTo>
                      <a:lnTo>
                        <a:pt x="269" y="129"/>
                      </a:lnTo>
                      <a:lnTo>
                        <a:pt x="269" y="131"/>
                      </a:lnTo>
                      <a:lnTo>
                        <a:pt x="271" y="136"/>
                      </a:lnTo>
                      <a:lnTo>
                        <a:pt x="269" y="139"/>
                      </a:lnTo>
                      <a:lnTo>
                        <a:pt x="269" y="143"/>
                      </a:lnTo>
                      <a:lnTo>
                        <a:pt x="266" y="146"/>
                      </a:lnTo>
                      <a:lnTo>
                        <a:pt x="265" y="149"/>
                      </a:lnTo>
                      <a:lnTo>
                        <a:pt x="262" y="152"/>
                      </a:lnTo>
                      <a:lnTo>
                        <a:pt x="258" y="153"/>
                      </a:lnTo>
                      <a:lnTo>
                        <a:pt x="255" y="154"/>
                      </a:lnTo>
                      <a:lnTo>
                        <a:pt x="250" y="1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443"/>
                <p:cNvSpPr>
                  <a:spLocks/>
                </p:cNvSpPr>
                <p:nvPr/>
              </p:nvSpPr>
              <p:spPr bwMode="auto">
                <a:xfrm>
                  <a:off x="1345101" y="5221325"/>
                  <a:ext cx="365454" cy="336334"/>
                </a:xfrm>
                <a:custGeom>
                  <a:avLst/>
                  <a:gdLst>
                    <a:gd name="T0" fmla="*/ 444 w 753"/>
                    <a:gd name="T1" fmla="*/ 695 h 695"/>
                    <a:gd name="T2" fmla="*/ 19 w 753"/>
                    <a:gd name="T3" fmla="*/ 695 h 695"/>
                    <a:gd name="T4" fmla="*/ 16 w 753"/>
                    <a:gd name="T5" fmla="*/ 695 h 695"/>
                    <a:gd name="T6" fmla="*/ 12 w 753"/>
                    <a:gd name="T7" fmla="*/ 694 h 695"/>
                    <a:gd name="T8" fmla="*/ 9 w 753"/>
                    <a:gd name="T9" fmla="*/ 692 h 695"/>
                    <a:gd name="T10" fmla="*/ 6 w 753"/>
                    <a:gd name="T11" fmla="*/ 690 h 695"/>
                    <a:gd name="T12" fmla="*/ 3 w 753"/>
                    <a:gd name="T13" fmla="*/ 687 h 695"/>
                    <a:gd name="T14" fmla="*/ 2 w 753"/>
                    <a:gd name="T15" fmla="*/ 684 h 695"/>
                    <a:gd name="T16" fmla="*/ 0 w 753"/>
                    <a:gd name="T17" fmla="*/ 679 h 695"/>
                    <a:gd name="T18" fmla="*/ 0 w 753"/>
                    <a:gd name="T19" fmla="*/ 677 h 695"/>
                    <a:gd name="T20" fmla="*/ 0 w 753"/>
                    <a:gd name="T21" fmla="*/ 672 h 695"/>
                    <a:gd name="T22" fmla="*/ 2 w 753"/>
                    <a:gd name="T23" fmla="*/ 668 h 695"/>
                    <a:gd name="T24" fmla="*/ 3 w 753"/>
                    <a:gd name="T25" fmla="*/ 665 h 695"/>
                    <a:gd name="T26" fmla="*/ 6 w 753"/>
                    <a:gd name="T27" fmla="*/ 662 h 695"/>
                    <a:gd name="T28" fmla="*/ 9 w 753"/>
                    <a:gd name="T29" fmla="*/ 659 h 695"/>
                    <a:gd name="T30" fmla="*/ 12 w 753"/>
                    <a:gd name="T31" fmla="*/ 658 h 695"/>
                    <a:gd name="T32" fmla="*/ 16 w 753"/>
                    <a:gd name="T33" fmla="*/ 656 h 695"/>
                    <a:gd name="T34" fmla="*/ 19 w 753"/>
                    <a:gd name="T35" fmla="*/ 656 h 695"/>
                    <a:gd name="T36" fmla="*/ 429 w 753"/>
                    <a:gd name="T37" fmla="*/ 656 h 695"/>
                    <a:gd name="T38" fmla="*/ 581 w 753"/>
                    <a:gd name="T39" fmla="*/ 15 h 695"/>
                    <a:gd name="T40" fmla="*/ 582 w 753"/>
                    <a:gd name="T41" fmla="*/ 8 h 695"/>
                    <a:gd name="T42" fmla="*/ 586 w 753"/>
                    <a:gd name="T43" fmla="*/ 4 h 695"/>
                    <a:gd name="T44" fmla="*/ 592 w 753"/>
                    <a:gd name="T45" fmla="*/ 1 h 695"/>
                    <a:gd name="T46" fmla="*/ 599 w 753"/>
                    <a:gd name="T47" fmla="*/ 0 h 695"/>
                    <a:gd name="T48" fmla="*/ 733 w 753"/>
                    <a:gd name="T49" fmla="*/ 0 h 695"/>
                    <a:gd name="T50" fmla="*/ 738 w 753"/>
                    <a:gd name="T51" fmla="*/ 0 h 695"/>
                    <a:gd name="T52" fmla="*/ 742 w 753"/>
                    <a:gd name="T53" fmla="*/ 1 h 695"/>
                    <a:gd name="T54" fmla="*/ 745 w 753"/>
                    <a:gd name="T55" fmla="*/ 2 h 695"/>
                    <a:gd name="T56" fmla="*/ 748 w 753"/>
                    <a:gd name="T57" fmla="*/ 5 h 695"/>
                    <a:gd name="T58" fmla="*/ 751 w 753"/>
                    <a:gd name="T59" fmla="*/ 8 h 695"/>
                    <a:gd name="T60" fmla="*/ 752 w 753"/>
                    <a:gd name="T61" fmla="*/ 11 h 695"/>
                    <a:gd name="T62" fmla="*/ 753 w 753"/>
                    <a:gd name="T63" fmla="*/ 15 h 695"/>
                    <a:gd name="T64" fmla="*/ 753 w 753"/>
                    <a:gd name="T65" fmla="*/ 20 h 695"/>
                    <a:gd name="T66" fmla="*/ 753 w 753"/>
                    <a:gd name="T67" fmla="*/ 23 h 695"/>
                    <a:gd name="T68" fmla="*/ 752 w 753"/>
                    <a:gd name="T69" fmla="*/ 27 h 695"/>
                    <a:gd name="T70" fmla="*/ 751 w 753"/>
                    <a:gd name="T71" fmla="*/ 30 h 695"/>
                    <a:gd name="T72" fmla="*/ 748 w 753"/>
                    <a:gd name="T73" fmla="*/ 33 h 695"/>
                    <a:gd name="T74" fmla="*/ 745 w 753"/>
                    <a:gd name="T75" fmla="*/ 36 h 695"/>
                    <a:gd name="T76" fmla="*/ 742 w 753"/>
                    <a:gd name="T77" fmla="*/ 37 h 695"/>
                    <a:gd name="T78" fmla="*/ 738 w 753"/>
                    <a:gd name="T79" fmla="*/ 38 h 695"/>
                    <a:gd name="T80" fmla="*/ 733 w 753"/>
                    <a:gd name="T81" fmla="*/ 38 h 695"/>
                    <a:gd name="T82" fmla="*/ 614 w 753"/>
                    <a:gd name="T83" fmla="*/ 38 h 695"/>
                    <a:gd name="T84" fmla="*/ 463 w 753"/>
                    <a:gd name="T85" fmla="*/ 681 h 695"/>
                    <a:gd name="T86" fmla="*/ 461 w 753"/>
                    <a:gd name="T87" fmla="*/ 687 h 695"/>
                    <a:gd name="T88" fmla="*/ 457 w 753"/>
                    <a:gd name="T89" fmla="*/ 691 h 695"/>
                    <a:gd name="T90" fmla="*/ 451 w 753"/>
                    <a:gd name="T91" fmla="*/ 694 h 695"/>
                    <a:gd name="T92" fmla="*/ 444 w 753"/>
                    <a:gd name="T93" fmla="*/ 695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53" h="695">
                      <a:moveTo>
                        <a:pt x="444" y="695"/>
                      </a:moveTo>
                      <a:lnTo>
                        <a:pt x="19" y="695"/>
                      </a:lnTo>
                      <a:lnTo>
                        <a:pt x="16" y="695"/>
                      </a:lnTo>
                      <a:lnTo>
                        <a:pt x="12" y="694"/>
                      </a:lnTo>
                      <a:lnTo>
                        <a:pt x="9" y="692"/>
                      </a:lnTo>
                      <a:lnTo>
                        <a:pt x="6" y="690"/>
                      </a:lnTo>
                      <a:lnTo>
                        <a:pt x="3" y="687"/>
                      </a:lnTo>
                      <a:lnTo>
                        <a:pt x="2" y="684"/>
                      </a:lnTo>
                      <a:lnTo>
                        <a:pt x="0" y="679"/>
                      </a:lnTo>
                      <a:lnTo>
                        <a:pt x="0" y="677"/>
                      </a:lnTo>
                      <a:lnTo>
                        <a:pt x="0" y="672"/>
                      </a:lnTo>
                      <a:lnTo>
                        <a:pt x="2" y="668"/>
                      </a:lnTo>
                      <a:lnTo>
                        <a:pt x="3" y="665"/>
                      </a:lnTo>
                      <a:lnTo>
                        <a:pt x="6" y="662"/>
                      </a:lnTo>
                      <a:lnTo>
                        <a:pt x="9" y="659"/>
                      </a:lnTo>
                      <a:lnTo>
                        <a:pt x="12" y="658"/>
                      </a:lnTo>
                      <a:lnTo>
                        <a:pt x="16" y="656"/>
                      </a:lnTo>
                      <a:lnTo>
                        <a:pt x="19" y="656"/>
                      </a:lnTo>
                      <a:lnTo>
                        <a:pt x="429" y="656"/>
                      </a:lnTo>
                      <a:lnTo>
                        <a:pt x="581" y="15"/>
                      </a:lnTo>
                      <a:lnTo>
                        <a:pt x="582" y="8"/>
                      </a:lnTo>
                      <a:lnTo>
                        <a:pt x="586" y="4"/>
                      </a:lnTo>
                      <a:lnTo>
                        <a:pt x="592" y="1"/>
                      </a:lnTo>
                      <a:lnTo>
                        <a:pt x="599" y="0"/>
                      </a:lnTo>
                      <a:lnTo>
                        <a:pt x="733" y="0"/>
                      </a:lnTo>
                      <a:lnTo>
                        <a:pt x="738" y="0"/>
                      </a:lnTo>
                      <a:lnTo>
                        <a:pt x="742" y="1"/>
                      </a:lnTo>
                      <a:lnTo>
                        <a:pt x="745" y="2"/>
                      </a:lnTo>
                      <a:lnTo>
                        <a:pt x="748" y="5"/>
                      </a:lnTo>
                      <a:lnTo>
                        <a:pt x="751" y="8"/>
                      </a:lnTo>
                      <a:lnTo>
                        <a:pt x="752" y="11"/>
                      </a:lnTo>
                      <a:lnTo>
                        <a:pt x="753" y="15"/>
                      </a:lnTo>
                      <a:lnTo>
                        <a:pt x="753" y="20"/>
                      </a:lnTo>
                      <a:lnTo>
                        <a:pt x="753" y="23"/>
                      </a:lnTo>
                      <a:lnTo>
                        <a:pt x="752" y="27"/>
                      </a:lnTo>
                      <a:lnTo>
                        <a:pt x="751" y="30"/>
                      </a:lnTo>
                      <a:lnTo>
                        <a:pt x="748" y="33"/>
                      </a:lnTo>
                      <a:lnTo>
                        <a:pt x="745" y="36"/>
                      </a:lnTo>
                      <a:lnTo>
                        <a:pt x="742" y="37"/>
                      </a:lnTo>
                      <a:lnTo>
                        <a:pt x="738" y="38"/>
                      </a:lnTo>
                      <a:lnTo>
                        <a:pt x="733" y="38"/>
                      </a:lnTo>
                      <a:lnTo>
                        <a:pt x="614" y="38"/>
                      </a:lnTo>
                      <a:lnTo>
                        <a:pt x="463" y="681"/>
                      </a:lnTo>
                      <a:lnTo>
                        <a:pt x="461" y="687"/>
                      </a:lnTo>
                      <a:lnTo>
                        <a:pt x="457" y="691"/>
                      </a:lnTo>
                      <a:lnTo>
                        <a:pt x="451" y="694"/>
                      </a:lnTo>
                      <a:lnTo>
                        <a:pt x="444" y="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444"/>
                <p:cNvSpPr>
                  <a:spLocks/>
                </p:cNvSpPr>
                <p:nvPr/>
              </p:nvSpPr>
              <p:spPr bwMode="auto">
                <a:xfrm>
                  <a:off x="1260653" y="5333436"/>
                  <a:ext cx="356718" cy="187823"/>
                </a:xfrm>
                <a:custGeom>
                  <a:avLst/>
                  <a:gdLst>
                    <a:gd name="T0" fmla="*/ 638 w 734"/>
                    <a:gd name="T1" fmla="*/ 387 h 387"/>
                    <a:gd name="T2" fmla="*/ 135 w 734"/>
                    <a:gd name="T3" fmla="*/ 387 h 387"/>
                    <a:gd name="T4" fmla="*/ 130 w 734"/>
                    <a:gd name="T5" fmla="*/ 387 h 387"/>
                    <a:gd name="T6" fmla="*/ 124 w 734"/>
                    <a:gd name="T7" fmla="*/ 384 h 387"/>
                    <a:gd name="T8" fmla="*/ 120 w 734"/>
                    <a:gd name="T9" fmla="*/ 379 h 387"/>
                    <a:gd name="T10" fmla="*/ 117 w 734"/>
                    <a:gd name="T11" fmla="*/ 374 h 387"/>
                    <a:gd name="T12" fmla="*/ 2 w 734"/>
                    <a:gd name="T13" fmla="*/ 26 h 387"/>
                    <a:gd name="T14" fmla="*/ 0 w 734"/>
                    <a:gd name="T15" fmla="*/ 22 h 387"/>
                    <a:gd name="T16" fmla="*/ 0 w 734"/>
                    <a:gd name="T17" fmla="*/ 16 h 387"/>
                    <a:gd name="T18" fmla="*/ 2 w 734"/>
                    <a:gd name="T19" fmla="*/ 12 h 387"/>
                    <a:gd name="T20" fmla="*/ 4 w 734"/>
                    <a:gd name="T21" fmla="*/ 9 h 387"/>
                    <a:gd name="T22" fmla="*/ 7 w 734"/>
                    <a:gd name="T23" fmla="*/ 5 h 387"/>
                    <a:gd name="T24" fmla="*/ 12 w 734"/>
                    <a:gd name="T25" fmla="*/ 3 h 387"/>
                    <a:gd name="T26" fmla="*/ 14 w 734"/>
                    <a:gd name="T27" fmla="*/ 0 h 387"/>
                    <a:gd name="T28" fmla="*/ 20 w 734"/>
                    <a:gd name="T29" fmla="*/ 0 h 387"/>
                    <a:gd name="T30" fmla="*/ 714 w 734"/>
                    <a:gd name="T31" fmla="*/ 0 h 387"/>
                    <a:gd name="T32" fmla="*/ 719 w 734"/>
                    <a:gd name="T33" fmla="*/ 0 h 387"/>
                    <a:gd name="T34" fmla="*/ 723 w 734"/>
                    <a:gd name="T35" fmla="*/ 2 h 387"/>
                    <a:gd name="T36" fmla="*/ 726 w 734"/>
                    <a:gd name="T37" fmla="*/ 3 h 387"/>
                    <a:gd name="T38" fmla="*/ 729 w 734"/>
                    <a:gd name="T39" fmla="*/ 6 h 387"/>
                    <a:gd name="T40" fmla="*/ 732 w 734"/>
                    <a:gd name="T41" fmla="*/ 9 h 387"/>
                    <a:gd name="T42" fmla="*/ 733 w 734"/>
                    <a:gd name="T43" fmla="*/ 12 h 387"/>
                    <a:gd name="T44" fmla="*/ 734 w 734"/>
                    <a:gd name="T45" fmla="*/ 16 h 387"/>
                    <a:gd name="T46" fmla="*/ 734 w 734"/>
                    <a:gd name="T47" fmla="*/ 21 h 387"/>
                    <a:gd name="T48" fmla="*/ 734 w 734"/>
                    <a:gd name="T49" fmla="*/ 24 h 387"/>
                    <a:gd name="T50" fmla="*/ 733 w 734"/>
                    <a:gd name="T51" fmla="*/ 28 h 387"/>
                    <a:gd name="T52" fmla="*/ 732 w 734"/>
                    <a:gd name="T53" fmla="*/ 31 h 387"/>
                    <a:gd name="T54" fmla="*/ 729 w 734"/>
                    <a:gd name="T55" fmla="*/ 34 h 387"/>
                    <a:gd name="T56" fmla="*/ 726 w 734"/>
                    <a:gd name="T57" fmla="*/ 36 h 387"/>
                    <a:gd name="T58" fmla="*/ 723 w 734"/>
                    <a:gd name="T59" fmla="*/ 38 h 387"/>
                    <a:gd name="T60" fmla="*/ 719 w 734"/>
                    <a:gd name="T61" fmla="*/ 39 h 387"/>
                    <a:gd name="T62" fmla="*/ 714 w 734"/>
                    <a:gd name="T63" fmla="*/ 39 h 387"/>
                    <a:gd name="T64" fmla="*/ 46 w 734"/>
                    <a:gd name="T65" fmla="*/ 39 h 387"/>
                    <a:gd name="T66" fmla="*/ 150 w 734"/>
                    <a:gd name="T67" fmla="*/ 348 h 387"/>
                    <a:gd name="T68" fmla="*/ 638 w 734"/>
                    <a:gd name="T69" fmla="*/ 348 h 387"/>
                    <a:gd name="T70" fmla="*/ 641 w 734"/>
                    <a:gd name="T71" fmla="*/ 349 h 387"/>
                    <a:gd name="T72" fmla="*/ 645 w 734"/>
                    <a:gd name="T73" fmla="*/ 350 h 387"/>
                    <a:gd name="T74" fmla="*/ 648 w 734"/>
                    <a:gd name="T75" fmla="*/ 352 h 387"/>
                    <a:gd name="T76" fmla="*/ 651 w 734"/>
                    <a:gd name="T77" fmla="*/ 353 h 387"/>
                    <a:gd name="T78" fmla="*/ 654 w 734"/>
                    <a:gd name="T79" fmla="*/ 356 h 387"/>
                    <a:gd name="T80" fmla="*/ 655 w 734"/>
                    <a:gd name="T81" fmla="*/ 361 h 387"/>
                    <a:gd name="T82" fmla="*/ 657 w 734"/>
                    <a:gd name="T83" fmla="*/ 363 h 387"/>
                    <a:gd name="T84" fmla="*/ 657 w 734"/>
                    <a:gd name="T85" fmla="*/ 368 h 387"/>
                    <a:gd name="T86" fmla="*/ 657 w 734"/>
                    <a:gd name="T87" fmla="*/ 372 h 387"/>
                    <a:gd name="T88" fmla="*/ 655 w 734"/>
                    <a:gd name="T89" fmla="*/ 375 h 387"/>
                    <a:gd name="T90" fmla="*/ 654 w 734"/>
                    <a:gd name="T91" fmla="*/ 378 h 387"/>
                    <a:gd name="T92" fmla="*/ 651 w 734"/>
                    <a:gd name="T93" fmla="*/ 381 h 387"/>
                    <a:gd name="T94" fmla="*/ 648 w 734"/>
                    <a:gd name="T95" fmla="*/ 384 h 387"/>
                    <a:gd name="T96" fmla="*/ 645 w 734"/>
                    <a:gd name="T97" fmla="*/ 385 h 387"/>
                    <a:gd name="T98" fmla="*/ 641 w 734"/>
                    <a:gd name="T99" fmla="*/ 387 h 387"/>
                    <a:gd name="T100" fmla="*/ 638 w 734"/>
                    <a:gd name="T101" fmla="*/ 387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34" h="387">
                      <a:moveTo>
                        <a:pt x="638" y="387"/>
                      </a:moveTo>
                      <a:lnTo>
                        <a:pt x="135" y="387"/>
                      </a:lnTo>
                      <a:lnTo>
                        <a:pt x="130" y="387"/>
                      </a:lnTo>
                      <a:lnTo>
                        <a:pt x="124" y="384"/>
                      </a:lnTo>
                      <a:lnTo>
                        <a:pt x="120" y="379"/>
                      </a:lnTo>
                      <a:lnTo>
                        <a:pt x="117" y="374"/>
                      </a:lnTo>
                      <a:lnTo>
                        <a:pt x="2" y="26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5"/>
                      </a:lnTo>
                      <a:lnTo>
                        <a:pt x="12" y="3"/>
                      </a:lnTo>
                      <a:lnTo>
                        <a:pt x="14" y="0"/>
                      </a:lnTo>
                      <a:lnTo>
                        <a:pt x="20" y="0"/>
                      </a:lnTo>
                      <a:lnTo>
                        <a:pt x="714" y="0"/>
                      </a:lnTo>
                      <a:lnTo>
                        <a:pt x="719" y="0"/>
                      </a:lnTo>
                      <a:lnTo>
                        <a:pt x="723" y="2"/>
                      </a:lnTo>
                      <a:lnTo>
                        <a:pt x="726" y="3"/>
                      </a:lnTo>
                      <a:lnTo>
                        <a:pt x="729" y="6"/>
                      </a:lnTo>
                      <a:lnTo>
                        <a:pt x="732" y="9"/>
                      </a:lnTo>
                      <a:lnTo>
                        <a:pt x="733" y="12"/>
                      </a:lnTo>
                      <a:lnTo>
                        <a:pt x="734" y="16"/>
                      </a:lnTo>
                      <a:lnTo>
                        <a:pt x="734" y="21"/>
                      </a:lnTo>
                      <a:lnTo>
                        <a:pt x="734" y="24"/>
                      </a:lnTo>
                      <a:lnTo>
                        <a:pt x="733" y="28"/>
                      </a:lnTo>
                      <a:lnTo>
                        <a:pt x="732" y="31"/>
                      </a:lnTo>
                      <a:lnTo>
                        <a:pt x="729" y="34"/>
                      </a:lnTo>
                      <a:lnTo>
                        <a:pt x="726" y="36"/>
                      </a:lnTo>
                      <a:lnTo>
                        <a:pt x="723" y="38"/>
                      </a:lnTo>
                      <a:lnTo>
                        <a:pt x="719" y="39"/>
                      </a:lnTo>
                      <a:lnTo>
                        <a:pt x="714" y="39"/>
                      </a:lnTo>
                      <a:lnTo>
                        <a:pt x="46" y="39"/>
                      </a:lnTo>
                      <a:lnTo>
                        <a:pt x="150" y="348"/>
                      </a:lnTo>
                      <a:lnTo>
                        <a:pt x="638" y="348"/>
                      </a:lnTo>
                      <a:lnTo>
                        <a:pt x="641" y="349"/>
                      </a:lnTo>
                      <a:lnTo>
                        <a:pt x="645" y="350"/>
                      </a:lnTo>
                      <a:lnTo>
                        <a:pt x="648" y="352"/>
                      </a:lnTo>
                      <a:lnTo>
                        <a:pt x="651" y="353"/>
                      </a:lnTo>
                      <a:lnTo>
                        <a:pt x="654" y="356"/>
                      </a:lnTo>
                      <a:lnTo>
                        <a:pt x="655" y="361"/>
                      </a:lnTo>
                      <a:lnTo>
                        <a:pt x="657" y="363"/>
                      </a:lnTo>
                      <a:lnTo>
                        <a:pt x="657" y="368"/>
                      </a:lnTo>
                      <a:lnTo>
                        <a:pt x="657" y="372"/>
                      </a:lnTo>
                      <a:lnTo>
                        <a:pt x="655" y="375"/>
                      </a:lnTo>
                      <a:lnTo>
                        <a:pt x="654" y="378"/>
                      </a:lnTo>
                      <a:lnTo>
                        <a:pt x="651" y="381"/>
                      </a:lnTo>
                      <a:lnTo>
                        <a:pt x="648" y="384"/>
                      </a:lnTo>
                      <a:lnTo>
                        <a:pt x="645" y="385"/>
                      </a:lnTo>
                      <a:lnTo>
                        <a:pt x="641" y="387"/>
                      </a:lnTo>
                      <a:lnTo>
                        <a:pt x="638" y="3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65840" y="1545040"/>
              <a:ext cx="2310181" cy="1702286"/>
            </a:xfrm>
            <a:custGeom>
              <a:avLst/>
              <a:gdLst>
                <a:gd name="connsiteX0" fmla="*/ 0 w 2310181"/>
                <a:gd name="connsiteY0" fmla="*/ 0 h 1702286"/>
                <a:gd name="connsiteX1" fmla="*/ 1722268 w 2310181"/>
                <a:gd name="connsiteY1" fmla="*/ 0 h 1702286"/>
                <a:gd name="connsiteX2" fmla="*/ 2310181 w 2310181"/>
                <a:gd name="connsiteY2" fmla="*/ 1702286 h 1702286"/>
                <a:gd name="connsiteX3" fmla="*/ 587913 w 2310181"/>
                <a:gd name="connsiteY3" fmla="*/ 1702286 h 170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181" h="1702286">
                  <a:moveTo>
                    <a:pt x="0" y="0"/>
                  </a:moveTo>
                  <a:lnTo>
                    <a:pt x="1722268" y="0"/>
                  </a:lnTo>
                  <a:lnTo>
                    <a:pt x="2310181" y="1702286"/>
                  </a:lnTo>
                  <a:lnTo>
                    <a:pt x="587913" y="1702286"/>
                  </a:lnTo>
                  <a:close/>
                </a:path>
              </a:pathLst>
            </a:custGeom>
          </p:spPr>
        </p:pic>
        <p:sp>
          <p:nvSpPr>
            <p:cNvPr id="23" name="Rectangle 84"/>
            <p:cNvSpPr/>
            <p:nvPr/>
          </p:nvSpPr>
          <p:spPr>
            <a:xfrm>
              <a:off x="8665838" y="1213153"/>
              <a:ext cx="1731222" cy="331887"/>
            </a:xfrm>
            <a:prstGeom prst="rect">
              <a:avLst/>
            </a:prstGeom>
            <a:solidFill>
              <a:srgbClr val="1E3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1" name="Oval 49"/>
          <p:cNvSpPr/>
          <p:nvPr/>
        </p:nvSpPr>
        <p:spPr>
          <a:xfrm>
            <a:off x="3695530" y="4567675"/>
            <a:ext cx="383683" cy="390841"/>
          </a:xfrm>
          <a:prstGeom prst="ellipse">
            <a:avLst/>
          </a:prstGeom>
          <a:solidFill>
            <a:srgbClr val="1E305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  <a:cs typeface="+mn-ea"/>
                <a:sym typeface="+mn-lt"/>
              </a:rPr>
              <a:t>2</a:t>
            </a:r>
          </a:p>
        </p:txBody>
      </p:sp>
      <p:sp>
        <p:nvSpPr>
          <p:cNvPr id="12" name="Oval 50"/>
          <p:cNvSpPr/>
          <p:nvPr/>
        </p:nvSpPr>
        <p:spPr>
          <a:xfrm>
            <a:off x="5656783" y="4567675"/>
            <a:ext cx="383683" cy="390841"/>
          </a:xfrm>
          <a:prstGeom prst="ellipse">
            <a:avLst/>
          </a:prstGeom>
          <a:solidFill>
            <a:srgbClr val="1E305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  <a:cs typeface="+mn-ea"/>
                <a:sym typeface="+mn-lt"/>
              </a:rPr>
              <a:t>3</a:t>
            </a:r>
          </a:p>
        </p:txBody>
      </p:sp>
      <p:sp>
        <p:nvSpPr>
          <p:cNvPr id="13" name="Oval 51"/>
          <p:cNvSpPr/>
          <p:nvPr/>
        </p:nvSpPr>
        <p:spPr>
          <a:xfrm>
            <a:off x="7393520" y="4567675"/>
            <a:ext cx="383683" cy="390841"/>
          </a:xfrm>
          <a:prstGeom prst="ellipse">
            <a:avLst/>
          </a:prstGeom>
          <a:solidFill>
            <a:srgbClr val="1E305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  <a:cs typeface="+mn-ea"/>
                <a:sym typeface="+mn-lt"/>
              </a:rPr>
              <a:t>4</a:t>
            </a:r>
          </a:p>
        </p:txBody>
      </p:sp>
      <p:sp>
        <p:nvSpPr>
          <p:cNvPr id="14" name="Oval 52"/>
          <p:cNvSpPr/>
          <p:nvPr/>
        </p:nvSpPr>
        <p:spPr>
          <a:xfrm>
            <a:off x="9359662" y="4567675"/>
            <a:ext cx="383683" cy="390841"/>
          </a:xfrm>
          <a:prstGeom prst="ellipse">
            <a:avLst/>
          </a:prstGeom>
          <a:solidFill>
            <a:srgbClr val="1E305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  <a:cs typeface="+mn-ea"/>
                <a:sym typeface="+mn-lt"/>
              </a:rPr>
              <a:t>5</a:t>
            </a:r>
          </a:p>
        </p:txBody>
      </p:sp>
      <p:sp>
        <p:nvSpPr>
          <p:cNvPr id="18" name="Oval 10"/>
          <p:cNvSpPr/>
          <p:nvPr/>
        </p:nvSpPr>
        <p:spPr>
          <a:xfrm>
            <a:off x="1963683" y="4567675"/>
            <a:ext cx="383683" cy="390841"/>
          </a:xfrm>
          <a:prstGeom prst="ellipse">
            <a:avLst/>
          </a:prstGeom>
          <a:solidFill>
            <a:srgbClr val="1E305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  <a:cs typeface="+mn-ea"/>
                <a:sym typeface="+mn-lt"/>
              </a:rPr>
              <a:t>1</a:t>
            </a:r>
          </a:p>
        </p:txBody>
      </p:sp>
      <p:sp>
        <p:nvSpPr>
          <p:cNvPr id="19" name="Rectangle 53"/>
          <p:cNvSpPr/>
          <p:nvPr/>
        </p:nvSpPr>
        <p:spPr>
          <a:xfrm>
            <a:off x="1215980" y="5002227"/>
            <a:ext cx="1731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en-US" altLang="zh-CN" sz="12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900" noProof="1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0" name="Rectangle 68"/>
          <p:cNvSpPr/>
          <p:nvPr/>
        </p:nvSpPr>
        <p:spPr>
          <a:xfrm>
            <a:off x="3088869" y="5002227"/>
            <a:ext cx="1731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E24848"/>
              </a:buClr>
              <a:defRPr/>
            </a:pPr>
            <a:r>
              <a:rPr lang="en-US" altLang="zh-CN" sz="12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altLang="zh-CN" sz="900" noProof="1">
              <a:solidFill>
                <a:prstClr val="black">
                  <a:lumMod val="65000"/>
                  <a:lumOff val="3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0" name="Rectangle 44"/>
          <p:cNvSpPr/>
          <p:nvPr/>
        </p:nvSpPr>
        <p:spPr>
          <a:xfrm>
            <a:off x="4961758" y="5002227"/>
            <a:ext cx="1731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E24848"/>
              </a:buClr>
              <a:defRPr/>
            </a:pPr>
            <a:r>
              <a:rPr lang="en-US" altLang="zh-CN" sz="12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altLang="zh-CN" sz="900" noProof="1">
              <a:solidFill>
                <a:prstClr val="black">
                  <a:lumMod val="65000"/>
                  <a:lumOff val="3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1" name="Rectangle 46"/>
          <p:cNvSpPr/>
          <p:nvPr/>
        </p:nvSpPr>
        <p:spPr>
          <a:xfrm>
            <a:off x="6834647" y="5002227"/>
            <a:ext cx="1731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E24848"/>
              </a:buClr>
              <a:defRPr/>
            </a:pPr>
            <a:r>
              <a:rPr lang="en-US" altLang="zh-CN" sz="12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altLang="zh-CN" sz="900" noProof="1">
              <a:solidFill>
                <a:prstClr val="black">
                  <a:lumMod val="65000"/>
                  <a:lumOff val="3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2" name="Rectangle 48"/>
          <p:cNvSpPr/>
          <p:nvPr/>
        </p:nvSpPr>
        <p:spPr>
          <a:xfrm>
            <a:off x="8707535" y="5002227"/>
            <a:ext cx="1731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E24848"/>
              </a:buClr>
              <a:defRPr/>
            </a:pPr>
            <a:r>
              <a:rPr lang="en-US" altLang="zh-CN" sz="1200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altLang="zh-CN" sz="900" noProof="1">
              <a:solidFill>
                <a:prstClr val="black">
                  <a:lumMod val="65000"/>
                  <a:lumOff val="35000"/>
                </a:prstClr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1370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8" grpId="0" animBg="1"/>
      <p:bldP spid="19" grpId="0"/>
      <p:bldP spid="20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1762387">
            <a:off x="717666" y="1067646"/>
            <a:ext cx="2221849" cy="2221771"/>
            <a:chOff x="3779912" y="699542"/>
            <a:chExt cx="2088232" cy="2088232"/>
          </a:xfrm>
        </p:grpSpPr>
        <p:sp>
          <p:nvSpPr>
            <p:cNvPr id="3" name="同心圆 2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" name="空心弧 3"/>
            <p:cNvSpPr/>
            <p:nvPr/>
          </p:nvSpPr>
          <p:spPr>
            <a:xfrm>
              <a:off x="3779912" y="699542"/>
              <a:ext cx="2088232" cy="2088232"/>
            </a:xfrm>
            <a:prstGeom prst="blockArc">
              <a:avLst>
                <a:gd name="adj1" fmla="val 4655426"/>
                <a:gd name="adj2" fmla="val 70197"/>
                <a:gd name="adj3" fmla="val 15957"/>
              </a:avLst>
            </a:prstGeom>
            <a:solidFill>
              <a:srgbClr val="0020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11762387">
            <a:off x="3597986" y="1067646"/>
            <a:ext cx="2221849" cy="2221771"/>
            <a:chOff x="3779912" y="699542"/>
            <a:chExt cx="2088232" cy="2088232"/>
          </a:xfrm>
        </p:grpSpPr>
        <p:sp>
          <p:nvSpPr>
            <p:cNvPr id="6" name="同心圆 5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 rot="20637613">
              <a:off x="3779912" y="699542"/>
              <a:ext cx="2088232" cy="2088232"/>
            </a:xfrm>
            <a:prstGeom prst="blockArc">
              <a:avLst>
                <a:gd name="adj1" fmla="val 7356113"/>
                <a:gd name="adj2" fmla="val 70197"/>
                <a:gd name="adj3" fmla="val 15957"/>
              </a:avLst>
            </a:prstGeom>
            <a:solidFill>
              <a:srgbClr val="0020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11762387">
            <a:off x="6478306" y="1067646"/>
            <a:ext cx="2221849" cy="2221771"/>
            <a:chOff x="3779912" y="699542"/>
            <a:chExt cx="2088232" cy="2088232"/>
          </a:xfrm>
        </p:grpSpPr>
        <p:sp>
          <p:nvSpPr>
            <p:cNvPr id="9" name="同心圆 8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 rot="19917613">
              <a:off x="3779912" y="699542"/>
              <a:ext cx="2088232" cy="2088232"/>
            </a:xfrm>
            <a:prstGeom prst="blockArc">
              <a:avLst>
                <a:gd name="adj1" fmla="val 8682750"/>
                <a:gd name="adj2" fmla="val 70197"/>
                <a:gd name="adj3" fmla="val 15957"/>
              </a:avLst>
            </a:prstGeom>
            <a:solidFill>
              <a:srgbClr val="0020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1762387">
            <a:off x="9358626" y="1067646"/>
            <a:ext cx="2221849" cy="2221771"/>
            <a:chOff x="3779912" y="699542"/>
            <a:chExt cx="2088232" cy="2088232"/>
          </a:xfrm>
        </p:grpSpPr>
        <p:sp>
          <p:nvSpPr>
            <p:cNvPr id="12" name="同心圆 11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空心弧 12"/>
            <p:cNvSpPr/>
            <p:nvPr/>
          </p:nvSpPr>
          <p:spPr>
            <a:xfrm rot="20397613">
              <a:off x="3779912" y="699542"/>
              <a:ext cx="2088232" cy="2088232"/>
            </a:xfrm>
            <a:prstGeom prst="blockArc">
              <a:avLst>
                <a:gd name="adj1" fmla="val 10875196"/>
                <a:gd name="adj2" fmla="val 70197"/>
                <a:gd name="adj3" fmla="val 15957"/>
              </a:avLst>
            </a:prstGeom>
            <a:solidFill>
              <a:srgbClr val="0020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4" name="TextBox 16"/>
          <p:cNvSpPr txBox="1"/>
          <p:nvPr/>
        </p:nvSpPr>
        <p:spPr>
          <a:xfrm>
            <a:off x="1178368" y="1938290"/>
            <a:ext cx="1345649" cy="563589"/>
          </a:xfrm>
          <a:prstGeom prst="rect">
            <a:avLst/>
          </a:prstGeom>
          <a:noFill/>
        </p:spPr>
        <p:txBody>
          <a:bodyPr wrap="square" lIns="131420" tIns="65709" rIns="131420" bIns="65709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80%</a:t>
            </a:r>
            <a:endParaRPr lang="zh-CN" altLang="en-US" sz="28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4036088" y="1938290"/>
            <a:ext cx="1345649" cy="563589"/>
          </a:xfrm>
          <a:prstGeom prst="rect">
            <a:avLst/>
          </a:prstGeom>
          <a:noFill/>
        </p:spPr>
        <p:txBody>
          <a:bodyPr wrap="square" lIns="131420" tIns="65709" rIns="131420" bIns="65709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70%</a:t>
            </a:r>
            <a:endParaRPr lang="zh-CN" altLang="en-US" sz="28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6916409" y="1938290"/>
            <a:ext cx="1345649" cy="563589"/>
          </a:xfrm>
          <a:prstGeom prst="rect">
            <a:avLst/>
          </a:prstGeom>
          <a:noFill/>
        </p:spPr>
        <p:txBody>
          <a:bodyPr wrap="square" lIns="131420" tIns="65709" rIns="131420" bIns="65709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65%</a:t>
            </a:r>
            <a:endParaRPr lang="zh-CN" altLang="en-US" sz="28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9790346" y="1938290"/>
            <a:ext cx="1345649" cy="563589"/>
          </a:xfrm>
          <a:prstGeom prst="rect">
            <a:avLst/>
          </a:prstGeom>
          <a:noFill/>
        </p:spPr>
        <p:txBody>
          <a:bodyPr wrap="square" lIns="131420" tIns="65709" rIns="131420" bIns="65709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+mj-lt"/>
                <a:cs typeface="+mn-ea"/>
                <a:sym typeface="+mn-lt"/>
              </a:rPr>
              <a:t>55%</a:t>
            </a:r>
            <a:endParaRPr lang="zh-CN" altLang="en-US" sz="2800" b="1" dirty="0">
              <a:solidFill>
                <a:srgbClr val="00206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27432" y="3478947"/>
            <a:ext cx="2402317" cy="2017480"/>
            <a:chOff x="589542" y="3436023"/>
            <a:chExt cx="2402317" cy="2017480"/>
          </a:xfrm>
        </p:grpSpPr>
        <p:sp>
          <p:nvSpPr>
            <p:cNvPr id="24" name="文本框 23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07752" y="3478947"/>
            <a:ext cx="2402317" cy="2017480"/>
            <a:chOff x="589542" y="3436023"/>
            <a:chExt cx="2402317" cy="2017480"/>
          </a:xfrm>
        </p:grpSpPr>
        <p:sp>
          <p:nvSpPr>
            <p:cNvPr id="28" name="文本框 27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388072" y="3478947"/>
            <a:ext cx="2402317" cy="2017480"/>
            <a:chOff x="589542" y="3436023"/>
            <a:chExt cx="2402317" cy="2017480"/>
          </a:xfrm>
        </p:grpSpPr>
        <p:sp>
          <p:nvSpPr>
            <p:cNvPr id="31" name="文本框 30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268392" y="3478947"/>
            <a:ext cx="2402317" cy="2017480"/>
            <a:chOff x="589542" y="3436023"/>
            <a:chExt cx="2402317" cy="2017480"/>
          </a:xfrm>
        </p:grpSpPr>
        <p:sp>
          <p:nvSpPr>
            <p:cNvPr id="34" name="文本框 33"/>
            <p:cNvSpPr txBox="1"/>
            <p:nvPr/>
          </p:nvSpPr>
          <p:spPr>
            <a:xfrm>
              <a:off x="817191" y="3436023"/>
              <a:ext cx="1947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2000" b="1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2000" b="1" dirty="0">
                <a:solidFill>
                  <a:srgbClr val="002060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89542" y="3853065"/>
              <a:ext cx="2402317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2060"/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zh-CN" altLang="en-US" sz="1400" dirty="0"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43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arbling Art PPT Slides，Freepptbackgrounds.ne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2060"/>
            </a:solidFill>
            <a:latin typeface="华文行楷" panose="02010800040101010101" pitchFamily="2" charset="-122"/>
            <a:ea typeface="华文行楷" panose="02010800040101010101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1644</Words>
  <Application>Microsoft Office PowerPoint</Application>
  <PresentationFormat>Geniş ekran</PresentationFormat>
  <Paragraphs>183</Paragraphs>
  <Slides>24</Slides>
  <Notes>24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33" baseType="lpstr">
      <vt:lpstr>宋体</vt:lpstr>
      <vt:lpstr>Arial</vt:lpstr>
      <vt:lpstr>Calibri</vt:lpstr>
      <vt:lpstr>Corbel</vt:lpstr>
      <vt:lpstr>Gill Sans MT</vt:lpstr>
      <vt:lpstr>Helvetica</vt:lpstr>
      <vt:lpstr>华文中宋</vt:lpstr>
      <vt:lpstr>等线</vt:lpstr>
      <vt:lpstr>Marbling Art PPT Slides，Freepptbackgrounds.net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Marbling Art PPT Slides</dc:title>
  <dc:subject>Powerpoint Template</dc:subject>
  <dc:creator>Freepptbackgrounds.net</dc:creator>
  <cp:keywords>Marbling Art PPT Slides</cp:keywords>
  <dc:description>Marbling Art PPT Slides_x000d_
www.freepptbackgrounds.net</dc:description>
  <cp:lastModifiedBy>oğuzhan karakaya</cp:lastModifiedBy>
  <cp:revision>29</cp:revision>
  <dcterms:created xsi:type="dcterms:W3CDTF">2017-05-11T13:31:18Z</dcterms:created>
  <dcterms:modified xsi:type="dcterms:W3CDTF">2020-05-16T02:15:44Z</dcterms:modified>
</cp:coreProperties>
</file>